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9" r:id="rId2"/>
  </p:sldMasterIdLst>
  <p:sldIdLst>
    <p:sldId id="324" r:id="rId3"/>
    <p:sldId id="274" r:id="rId4"/>
    <p:sldId id="322" r:id="rId5"/>
    <p:sldId id="323" r:id="rId6"/>
    <p:sldId id="305" r:id="rId7"/>
    <p:sldId id="316" r:id="rId8"/>
    <p:sldId id="318" r:id="rId9"/>
    <p:sldId id="319" r:id="rId10"/>
    <p:sldId id="321" r:id="rId11"/>
    <p:sldId id="293" r:id="rId12"/>
    <p:sldId id="270" r:id="rId13"/>
    <p:sldId id="339" r:id="rId14"/>
    <p:sldId id="301" r:id="rId15"/>
    <p:sldId id="288" r:id="rId16"/>
    <p:sldId id="314" r:id="rId17"/>
  </p:sldIdLst>
  <p:sldSz cx="12192000" cy="6858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黑体" pitchFamily="49" charset="-122"/>
      <p:regular r:id="rId22"/>
    </p:embeddedFont>
    <p:embeddedFont>
      <p:font typeface="楷体" pitchFamily="49" charset="-122"/>
      <p:regular r:id="rId23"/>
    </p:embeddedFont>
    <p:embeddedFont>
      <p:font typeface="微软雅黑" pitchFamily="34" charset="-122"/>
      <p:regular r:id="rId24"/>
      <p:bold r:id="rId25"/>
    </p:embeddedFont>
    <p:embeddedFont>
      <p:font typeface="Wingdings 2" charset="2"/>
      <p:regular r:id="rId26"/>
    </p:embeddedFont>
  </p:embeddedFont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xmlns="" val="1"/>
      </p:ext>
    </p:extLst>
  </p:showPr>
  <p:clrMru>
    <a:srgbClr val="FF6600"/>
    <a:srgbClr val="C28A6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/>
    <p:restoredTop sz="94660"/>
  </p:normalViewPr>
  <p:slideViewPr>
    <p:cSldViewPr showGuides="1">
      <p:cViewPr>
        <p:scale>
          <a:sx n="63" d="100"/>
          <a:sy n="63" d="100"/>
        </p:scale>
        <p:origin x="-1566" y="-660"/>
      </p:cViewPr>
      <p:guideLst>
        <p:guide orient="horz" pos="2198"/>
        <p:guide pos="29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26675" cy="7372667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4838" y="3186053"/>
            <a:ext cx="6982361" cy="11789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4838" y="4538211"/>
            <a:ext cx="6982361" cy="46921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7600" y="408675"/>
            <a:ext cx="105168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4838" y="3186053"/>
            <a:ext cx="6982361" cy="11789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4838" y="4538211"/>
            <a:ext cx="6982361" cy="46921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2964874" y="2770413"/>
            <a:ext cx="5065514" cy="637806"/>
          </a:xfrm>
        </p:spPr>
        <p:txBody>
          <a:bodyPr anchor="t" anchorCtr="0">
            <a:normAutofit/>
          </a:bodyPr>
          <a:lstStyle>
            <a:lvl1pPr algn="r">
              <a:defRPr sz="2800" b="0">
                <a:solidFill>
                  <a:schemeClr val="tx2"/>
                </a:solidFill>
                <a:effectLst/>
              </a:defRPr>
            </a:lvl1pPr>
          </a:lstStyle>
          <a:p>
            <a:pPr fontAlgn="auto"/>
            <a:r>
              <a:rPr lang="zh-CN" altLang="en-US" strike="noStrike" noProof="1" smtClean="0"/>
              <a:t>此处添加您的标题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58687"/>
            <a:ext cx="5181600" cy="350955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58687"/>
            <a:ext cx="5181600" cy="350955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44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37323"/>
            <a:ext cx="5157787" cy="5133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63115"/>
            <a:ext cx="5157787" cy="2905125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37323"/>
            <a:ext cx="5183188" cy="5133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63115"/>
            <a:ext cx="5183188" cy="2905125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8615" y="2002969"/>
            <a:ext cx="4974771" cy="1828800"/>
          </a:xfrm>
        </p:spPr>
        <p:txBody>
          <a:bodyPr>
            <a:noAutofit/>
          </a:bodyPr>
          <a:lstStyle>
            <a:lvl1pPr algn="ctr">
              <a:defRPr sz="7200"/>
            </a:lvl1pPr>
          </a:lstStyle>
          <a:p>
            <a:pPr fontAlgn="auto"/>
            <a:r>
              <a:rPr lang="zh-CN" altLang="en-US" strike="noStrike" noProof="1" smtClean="0"/>
              <a:t>编辑标题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692" y="457200"/>
            <a:ext cx="10034617" cy="718457"/>
          </a:xfrm>
        </p:spPr>
        <p:txBody>
          <a:bodyPr anchor="ctr">
            <a:normAutofit/>
          </a:bodyPr>
          <a:lstStyle>
            <a:lvl1pPr algn="ctr">
              <a:defRPr sz="28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83129" y="1197429"/>
            <a:ext cx="10025743" cy="2917372"/>
          </a:xfrm>
        </p:spPr>
        <p:txBody>
          <a:bodyPr anchor="ctr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r>
              <a:rPr lang="zh-CN" altLang="en-US" strike="noStrike" noProof="1" smtClean="0"/>
              <a:t>单击图标添加图片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9240" y="4288973"/>
            <a:ext cx="9569632" cy="198029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97886" y="365125"/>
            <a:ext cx="1055914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58686" y="365125"/>
            <a:ext cx="8665028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7600" y="408675"/>
            <a:ext cx="105168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2964874" y="2770413"/>
            <a:ext cx="5065514" cy="637806"/>
          </a:xfrm>
        </p:spPr>
        <p:txBody>
          <a:bodyPr anchor="t" anchorCtr="0">
            <a:normAutofit/>
          </a:bodyPr>
          <a:lstStyle>
            <a:lvl1pPr algn="r">
              <a:defRPr sz="2800" b="0">
                <a:solidFill>
                  <a:schemeClr val="tx2"/>
                </a:solidFill>
                <a:effectLst/>
              </a:defRPr>
            </a:lvl1pPr>
          </a:lstStyle>
          <a:p>
            <a:pPr fontAlgn="auto"/>
            <a:r>
              <a:rPr lang="zh-CN" altLang="en-US" strike="noStrike" noProof="1" smtClean="0"/>
              <a:t>此处添加您的标题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58687"/>
            <a:ext cx="5181600" cy="350955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58687"/>
            <a:ext cx="5181600" cy="350955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44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37323"/>
            <a:ext cx="5157787" cy="5133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63115"/>
            <a:ext cx="5157787" cy="2905125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37323"/>
            <a:ext cx="5183188" cy="5133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63115"/>
            <a:ext cx="5183188" cy="2905125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8615" y="2002969"/>
            <a:ext cx="4974771" cy="1828800"/>
          </a:xfrm>
        </p:spPr>
        <p:txBody>
          <a:bodyPr>
            <a:noAutofit/>
          </a:bodyPr>
          <a:lstStyle>
            <a:lvl1pPr algn="ctr">
              <a:defRPr sz="7200"/>
            </a:lvl1pPr>
          </a:lstStyle>
          <a:p>
            <a:pPr fontAlgn="auto"/>
            <a:r>
              <a:rPr lang="zh-CN" altLang="en-US" strike="noStrike" noProof="1" smtClean="0"/>
              <a:t>编辑标题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692" y="457200"/>
            <a:ext cx="10034617" cy="718457"/>
          </a:xfrm>
        </p:spPr>
        <p:txBody>
          <a:bodyPr anchor="ctr">
            <a:normAutofit/>
          </a:bodyPr>
          <a:lstStyle>
            <a:lvl1pPr algn="ctr">
              <a:defRPr sz="28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83129" y="1197429"/>
            <a:ext cx="10025743" cy="2917372"/>
          </a:xfrm>
        </p:spPr>
        <p:txBody>
          <a:bodyPr anchor="ctr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r>
              <a:rPr lang="zh-CN" altLang="en-US" strike="noStrike" noProof="1" smtClean="0"/>
              <a:t>单击图标添加图片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9240" y="4288973"/>
            <a:ext cx="9569632" cy="198029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97886" y="365125"/>
            <a:ext cx="1055914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58686" y="365125"/>
            <a:ext cx="8665028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85407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838200" y="1501775"/>
            <a:ext cx="10515600" cy="34671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 anchorCtr="0"/>
          <a:lstStyle/>
          <a:p>
            <a:pPr lvl="0" indent="-228600"/>
            <a:r>
              <a:rPr lang="zh-CN" altLang="en-US" dirty="0"/>
              <a:t>单击此处编辑母版文本样式</a:t>
            </a:r>
          </a:p>
          <a:p>
            <a:pPr lvl="1" indent="-22860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黑体" panose="02010609060101010101" pitchFamily="2" charset="-122"/>
          <a:ea typeface="黑体" panose="0201060906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Wingdings 2" panose="05020102010507070707" pitchFamily="18" charset="2"/>
        <a:buChar char=""/>
        <a:defRPr sz="2800" kern="1200">
          <a:solidFill>
            <a:schemeClr val="accent1">
              <a:lumMod val="75000"/>
            </a:schemeClr>
          </a:solidFill>
          <a:latin typeface="黑体" panose="02010609060101010101" pitchFamily="2" charset="-122"/>
          <a:ea typeface="黑体" panose="0201060906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黑体" panose="02010609060101010101" pitchFamily="2" charset="-122"/>
          <a:ea typeface="黑体" panose="0201060906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黑体" panose="02010609060101010101" pitchFamily="2" charset="-122"/>
          <a:ea typeface="黑体" panose="0201060906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黑体" panose="02010609060101010101" pitchFamily="2" charset="-122"/>
          <a:ea typeface="黑体" panose="0201060906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黑体" panose="02010609060101010101" pitchFamily="2" charset="-122"/>
          <a:ea typeface="黑体" panose="0201060906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85407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838200" y="1501775"/>
            <a:ext cx="10515600" cy="346710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 anchorCtr="0"/>
          <a:lstStyle/>
          <a:p>
            <a:pPr lvl="0" indent="-228600"/>
            <a:r>
              <a:rPr lang="zh-CN" altLang="en-US" dirty="0"/>
              <a:t>单击此处编辑母版文本样式</a:t>
            </a:r>
          </a:p>
          <a:p>
            <a:pPr lvl="1" indent="-22860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158CBE0A-6AF3-4DB5-863D-349F94148999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2021/5/8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93ADA3DE-FABF-4925-BE42-A002C40F88EB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pPr fontAlgn="base"/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黑体" panose="02010609060101010101" pitchFamily="2" charset="-122"/>
          <a:ea typeface="黑体" panose="0201060906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Wingdings 2" panose="05020102010507070707" pitchFamily="18" charset="2"/>
        <a:buChar char=""/>
        <a:defRPr sz="2800" kern="1200">
          <a:solidFill>
            <a:schemeClr val="accent1">
              <a:lumMod val="75000"/>
            </a:schemeClr>
          </a:solidFill>
          <a:latin typeface="黑体" panose="02010609060101010101" pitchFamily="2" charset="-122"/>
          <a:ea typeface="黑体" panose="0201060906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黑体" panose="02010609060101010101" pitchFamily="2" charset="-122"/>
          <a:ea typeface="黑体" panose="0201060906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黑体" panose="02010609060101010101" pitchFamily="2" charset="-122"/>
          <a:ea typeface="黑体" panose="0201060906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黑体" panose="02010609060101010101" pitchFamily="2" charset="-122"/>
          <a:ea typeface="黑体" panose="0201060906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黑体" panose="02010609060101010101" pitchFamily="2" charset="-122"/>
          <a:ea typeface="黑体" panose="0201060906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13338" y="4344988"/>
            <a:ext cx="6983413" cy="1177925"/>
          </a:xfrm>
        </p:spPr>
        <p:txBody>
          <a:bodyPr vert="horz" wrap="square" lIns="91440" tIns="45720" rIns="91440" bIns="45720" numCol="1" anchor="b" anchorCtr="0" compatLnSpc="1">
            <a:normAutofit fontScale="90000"/>
          </a:bodyPr>
          <a:lstStyle/>
          <a:p>
            <a:pPr algn="l" defTabSz="914400" eaLnBrk="1" fontAlgn="base" hangingPunct="1">
              <a:lnSpc>
                <a:spcPct val="100000"/>
              </a:lnSpc>
              <a:buFont typeface="Arial" panose="020B0604020202020204" pitchFamily="34" charset="0"/>
            </a:pPr>
            <a:r>
              <a:rPr lang="zh-CN" altLang="en-US" sz="7200" b="1" strike="noStrike" noProof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宋体" panose="02010600030101010101" pitchFamily="2" charset="-122"/>
              </a:rPr>
              <a:t>换副眼镜看世界</a:t>
            </a:r>
            <a:br>
              <a:rPr lang="zh-CN" altLang="en-US" sz="7200" b="1" strike="noStrike" noProof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宋体" panose="02010600030101010101" pitchFamily="2" charset="-122"/>
              </a:rPr>
            </a:br>
            <a:r>
              <a:rPr lang="zh-CN" altLang="en-US" sz="6000" b="1" strike="noStrike" noProof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宋体" panose="02010600030101010101" pitchFamily="2" charset="-122"/>
              </a:rPr>
              <a:t>        </a:t>
            </a:r>
            <a:r>
              <a:rPr lang="en-US" altLang="zh-CN" sz="4800" b="1" strike="noStrike" noProof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宋体" panose="02010600030101010101" pitchFamily="2" charset="-122"/>
              </a:rPr>
              <a:t>——</a:t>
            </a:r>
            <a:r>
              <a:rPr lang="zh-CN" altLang="en-US" sz="4800" b="1" strike="noStrike" noProof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宋体" panose="02010600030101010101" pitchFamily="2" charset="-122"/>
              </a:rPr>
              <a:t>挑战不合理认知</a:t>
            </a:r>
            <a:br>
              <a:rPr lang="zh-CN" altLang="en-US" sz="4800" b="1" strike="noStrike" noProof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宋体" panose="02010600030101010101" pitchFamily="2" charset="-122"/>
              </a:rPr>
            </a:br>
            <a:r>
              <a:rPr lang="zh-CN" altLang="en-US" sz="6000" b="1" strike="noStrike" noProof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宋体" panose="02010600030101010101" pitchFamily="2" charset="-122"/>
              </a:rPr>
              <a:t/>
            </a:r>
            <a:br>
              <a:rPr lang="zh-CN" altLang="en-US" sz="6000" b="1" strike="noStrike" noProof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宋体" panose="02010600030101010101" pitchFamily="2" charset="-122"/>
              </a:rPr>
            </a:br>
            <a:r>
              <a:rPr lang="zh-CN" altLang="en-US" sz="6000" b="1" strike="noStrike" noProof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宋体" panose="02010600030101010101" pitchFamily="2" charset="-122"/>
              </a:rPr>
              <a:t>    </a:t>
            </a:r>
            <a:endParaRPr lang="zh-CN" altLang="en-US" b="1" strike="noStrike" noProof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宋体" panose="02010600030101010101" pitchFamily="2" charset="-122"/>
              <a:cs typeface="+mn-ea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1" name="AutoShape 24"/>
          <p:cNvSpPr/>
          <p:nvPr/>
        </p:nvSpPr>
        <p:spPr>
          <a:xfrm>
            <a:off x="3803650" y="2336800"/>
            <a:ext cx="2355850" cy="6286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rgbClr val="FFFFFF">
                <a:alpha val="70195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183" name="文本框 14"/>
          <p:cNvSpPr txBox="1"/>
          <p:nvPr/>
        </p:nvSpPr>
        <p:spPr>
          <a:xfrm>
            <a:off x="4037013" y="2336800"/>
            <a:ext cx="2209800" cy="5778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换个角度</a:t>
            </a:r>
          </a:p>
        </p:txBody>
      </p:sp>
      <p:sp>
        <p:nvSpPr>
          <p:cNvPr id="5" name="AutoShape 24"/>
          <p:cNvSpPr/>
          <p:nvPr/>
        </p:nvSpPr>
        <p:spPr>
          <a:xfrm>
            <a:off x="3803650" y="3498850"/>
            <a:ext cx="2355850" cy="6286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rgbClr val="FFFFFF">
                <a:alpha val="70195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AutoShape 24"/>
          <p:cNvSpPr/>
          <p:nvPr/>
        </p:nvSpPr>
        <p:spPr>
          <a:xfrm>
            <a:off x="3765550" y="4622800"/>
            <a:ext cx="2355850" cy="6286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rgbClr val="FFFFFF">
                <a:alpha val="70195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189" name="文本框 20"/>
          <p:cNvSpPr txBox="1"/>
          <p:nvPr/>
        </p:nvSpPr>
        <p:spPr>
          <a:xfrm>
            <a:off x="3878263" y="3517900"/>
            <a:ext cx="2209800" cy="584200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</a:t>
            </a:r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寻找证据</a:t>
            </a:r>
          </a:p>
        </p:txBody>
      </p:sp>
      <p:sp>
        <p:nvSpPr>
          <p:cNvPr id="7195" name="文本框 26"/>
          <p:cNvSpPr txBox="1"/>
          <p:nvPr/>
        </p:nvSpPr>
        <p:spPr>
          <a:xfrm>
            <a:off x="4062413" y="4672013"/>
            <a:ext cx="2209800" cy="5794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效果比较</a:t>
            </a:r>
          </a:p>
        </p:txBody>
      </p:sp>
      <p:pic>
        <p:nvPicPr>
          <p:cNvPr id="12295" name="图片 2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67850" y="53975"/>
            <a:ext cx="2562225" cy="68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 7"/>
          <p:cNvSpPr/>
          <p:nvPr/>
        </p:nvSpPr>
        <p:spPr>
          <a:xfrm rot="18660000">
            <a:off x="8759825" y="1970088"/>
            <a:ext cx="1905000" cy="5492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0" y="736600"/>
            <a:ext cx="12187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 165"/>
          <p:cNvSpPr/>
          <p:nvPr/>
        </p:nvSpPr>
        <p:spPr>
          <a:xfrm>
            <a:off x="458788" y="0"/>
            <a:ext cx="250825" cy="723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299" name="文本框 12"/>
          <p:cNvSpPr txBox="1"/>
          <p:nvPr/>
        </p:nvSpPr>
        <p:spPr>
          <a:xfrm>
            <a:off x="893763" y="203200"/>
            <a:ext cx="47498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 b="1" dirty="0">
                <a:solidFill>
                  <a:srgbClr val="303030"/>
                </a:solidFill>
                <a:latin typeface="楷体" panose="02010609060101010101" charset="-122"/>
                <a:ea typeface="楷体" panose="02010609060101010101" charset="-122"/>
              </a:rPr>
              <a:t>挑战不合理认知</a:t>
            </a:r>
            <a:endParaRPr lang="zh-CN" altLang="en-US" sz="26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300" name="文本框 6"/>
          <p:cNvSpPr txBox="1"/>
          <p:nvPr/>
        </p:nvSpPr>
        <p:spPr>
          <a:xfrm>
            <a:off x="1490663" y="1216025"/>
            <a:ext cx="6904037" cy="6397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辅导员对我有偏见！</a:t>
            </a:r>
          </a:p>
        </p:txBody>
      </p:sp>
      <p:pic>
        <p:nvPicPr>
          <p:cNvPr id="12301" name="图片 11" descr="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47025" y="979488"/>
            <a:ext cx="892175" cy="919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 rot="-2940000">
            <a:off x="8772525" y="1955800"/>
            <a:ext cx="1901825" cy="577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主动质疑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 bldLvl="0" animBg="1"/>
      <p:bldP spid="7183" grpId="0"/>
      <p:bldP spid="5" grpId="0" bldLvl="0" animBg="1"/>
      <p:bldP spid="8" grpId="0" bldLvl="0" animBg="1"/>
      <p:bldP spid="7189" grpId="0" bldLvl="0" animBg="1"/>
      <p:bldP spid="7195" grpId="0"/>
      <p:bldP spid="10" grpId="0" bldLvl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757238"/>
            <a:ext cx="12187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314" name="图片 2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67850" y="25400"/>
            <a:ext cx="2562225" cy="68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5" name=" 165"/>
          <p:cNvSpPr/>
          <p:nvPr/>
        </p:nvSpPr>
        <p:spPr>
          <a:xfrm>
            <a:off x="458788" y="20638"/>
            <a:ext cx="250825" cy="723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316" name="文本框 4"/>
          <p:cNvSpPr txBox="1"/>
          <p:nvPr/>
        </p:nvSpPr>
        <p:spPr>
          <a:xfrm>
            <a:off x="903288" y="195263"/>
            <a:ext cx="4749800" cy="12915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 b="1" dirty="0">
                <a:solidFill>
                  <a:srgbClr val="303030"/>
                </a:solidFill>
                <a:latin typeface="楷体" panose="02010609060101010101" charset="-122"/>
                <a:ea typeface="楷体" panose="02010609060101010101" charset="-122"/>
              </a:rPr>
              <a:t>挑战不合理认知</a:t>
            </a:r>
          </a:p>
          <a:p>
            <a:endParaRPr lang="zh-CN" altLang="en-US" sz="2600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6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24363" y="3582988"/>
            <a:ext cx="2017713" cy="471488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0" name=" 160"/>
          <p:cNvSpPr/>
          <p:nvPr/>
        </p:nvSpPr>
        <p:spPr>
          <a:xfrm>
            <a:off x="5805488" y="5656263"/>
            <a:ext cx="1966913" cy="830263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 160"/>
          <p:cNvSpPr/>
          <p:nvPr/>
        </p:nvSpPr>
        <p:spPr>
          <a:xfrm rot="10800000" flipV="1">
            <a:off x="2892425" y="5715000"/>
            <a:ext cx="1965325" cy="771525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5" name="图片 24" descr="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1875" y="4360863"/>
            <a:ext cx="1150938" cy="1150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6" name="图片 25" descr="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49488" y="4413250"/>
            <a:ext cx="1069975" cy="1103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8"/>
          <p:cNvSpPr txBox="1"/>
          <p:nvPr/>
        </p:nvSpPr>
        <p:spPr>
          <a:xfrm>
            <a:off x="4273550" y="3582988"/>
            <a:ext cx="1905000" cy="519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</a:rPr>
              <a:t>     </a:t>
            </a:r>
            <a:r>
              <a:rPr lang="zh-CN" alt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主动质疑</a:t>
            </a:r>
          </a:p>
        </p:txBody>
      </p:sp>
      <p:sp>
        <p:nvSpPr>
          <p:cNvPr id="10267" name="文本框 29"/>
          <p:cNvSpPr txBox="1"/>
          <p:nvPr/>
        </p:nvSpPr>
        <p:spPr>
          <a:xfrm>
            <a:off x="4424363" y="4200525"/>
            <a:ext cx="2046287" cy="517525"/>
          </a:xfrm>
          <a:prstGeom prst="rect">
            <a:avLst/>
          </a:prstGeom>
          <a:solidFill>
            <a:srgbClr val="FF660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换个角度</a:t>
            </a:r>
          </a:p>
        </p:txBody>
      </p:sp>
      <p:sp>
        <p:nvSpPr>
          <p:cNvPr id="10268" name="文本框 30"/>
          <p:cNvSpPr txBox="1"/>
          <p:nvPr/>
        </p:nvSpPr>
        <p:spPr>
          <a:xfrm>
            <a:off x="4394200" y="4864100"/>
            <a:ext cx="2046288" cy="517525"/>
          </a:xfrm>
          <a:prstGeom prst="rect">
            <a:avLst/>
          </a:prstGeom>
          <a:solidFill>
            <a:srgbClr val="FF660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寻找证据</a:t>
            </a:r>
          </a:p>
        </p:txBody>
      </p:sp>
      <p:sp>
        <p:nvSpPr>
          <p:cNvPr id="10269" name="文本框 31"/>
          <p:cNvSpPr txBox="1"/>
          <p:nvPr/>
        </p:nvSpPr>
        <p:spPr>
          <a:xfrm>
            <a:off x="4394200" y="5554663"/>
            <a:ext cx="2046288" cy="522287"/>
          </a:xfrm>
          <a:prstGeom prst="rect">
            <a:avLst/>
          </a:prstGeom>
          <a:solidFill>
            <a:srgbClr val="FF6600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</a:t>
            </a:r>
            <a:r>
              <a:rPr lang="zh-CN" alt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效果比较</a:t>
            </a:r>
          </a:p>
        </p:txBody>
      </p:sp>
      <p:pic>
        <p:nvPicPr>
          <p:cNvPr id="13326" name="Picture 4"/>
          <p:cNvPicPr>
            <a:picLocks noChangeAspect="1"/>
          </p:cNvPicPr>
          <p:nvPr/>
        </p:nvPicPr>
        <p:blipFill>
          <a:blip r:embed="rId6" cstate="print"/>
          <a:srcRect t="6250" r="17921"/>
          <a:stretch>
            <a:fillRect/>
          </a:stretch>
        </p:blipFill>
        <p:spPr>
          <a:xfrm>
            <a:off x="685800" y="873125"/>
            <a:ext cx="1474788" cy="131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68" name="TextBox 13"/>
          <p:cNvSpPr txBox="1"/>
          <p:nvPr/>
        </p:nvSpPr>
        <p:spPr>
          <a:xfrm>
            <a:off x="3190875" y="1751013"/>
            <a:ext cx="2162175" cy="1004888"/>
          </a:xfrm>
          <a:prstGeom prst="rect">
            <a:avLst/>
          </a:prstGeom>
          <a:gradFill rotWithShape="0">
            <a:gsLst>
              <a:gs pos="0">
                <a:srgbClr val="4D91BF"/>
              </a:gs>
              <a:gs pos="100000">
                <a:srgbClr val="D7E1F1"/>
              </a:gs>
            </a:gsLst>
            <a:lin ang="5400000"/>
            <a:tileRect/>
          </a:gradFill>
          <a:ln w="9525">
            <a:noFill/>
          </a:ln>
        </p:spPr>
        <p:txBody>
          <a:bodyPr anchor="ctr"/>
          <a:lstStyle/>
          <a:p>
            <a:pPr algn="ctr"/>
            <a:r>
              <a:rPr lang="zh-CN" altLang="en-US" sz="2400" b="1" noProof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+mn-ea"/>
              </a:rPr>
              <a:t> </a:t>
            </a:r>
            <a:r>
              <a:rPr lang="zh-CN" altLang="en-US" sz="32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+mn-ea"/>
              </a:rPr>
              <a:t>不合理</a:t>
            </a:r>
          </a:p>
          <a:p>
            <a:pPr algn="ctr"/>
            <a:r>
              <a:rPr lang="zh-CN" altLang="en-US" sz="32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  <a:sym typeface="+mn-ea"/>
              </a:rPr>
              <a:t>认知</a:t>
            </a:r>
            <a:endParaRPr lang="zh-CN" altLang="en-US" sz="3200" b="1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66563" name="矩形 54"/>
          <p:cNvSpPr/>
          <p:nvPr/>
        </p:nvSpPr>
        <p:spPr>
          <a:xfrm>
            <a:off x="6011863" y="1231900"/>
            <a:ext cx="2087563" cy="519113"/>
          </a:xfrm>
          <a:prstGeom prst="rect">
            <a:avLst/>
          </a:prstGeom>
          <a:noFill/>
          <a:ln w="19050" cap="flat" cmpd="sng">
            <a:solidFill>
              <a:srgbClr val="21455D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342900" lvl="0" indent="-342900" algn="ctr" fontAlgn="base"/>
            <a:r>
              <a:rPr lang="zh-CN" altLang="en-US" sz="2800" b="1" strike="noStrike" noProof="1">
                <a:solidFill>
                  <a:schemeClr val="tx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</a:rPr>
              <a:t>绝对化要求</a:t>
            </a:r>
          </a:p>
        </p:txBody>
      </p:sp>
      <p:sp>
        <p:nvSpPr>
          <p:cNvPr id="6" name="矩形 54"/>
          <p:cNvSpPr/>
          <p:nvPr/>
        </p:nvSpPr>
        <p:spPr>
          <a:xfrm>
            <a:off x="6011863" y="2038350"/>
            <a:ext cx="2087563" cy="519113"/>
          </a:xfrm>
          <a:prstGeom prst="rect">
            <a:avLst/>
          </a:prstGeom>
          <a:noFill/>
          <a:ln w="19050" cap="flat" cmpd="sng">
            <a:solidFill>
              <a:srgbClr val="21455D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342900" lvl="0" indent="-342900" algn="ctr" fontAlgn="base"/>
            <a:r>
              <a:rPr lang="zh-CN" altLang="en-US" sz="2800" b="1" strike="noStrike" noProof="1">
                <a:solidFill>
                  <a:schemeClr val="tx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</a:rPr>
              <a:t>过分概括化</a:t>
            </a:r>
          </a:p>
        </p:txBody>
      </p:sp>
      <p:sp>
        <p:nvSpPr>
          <p:cNvPr id="8" name="矩形 54"/>
          <p:cNvSpPr/>
          <p:nvPr/>
        </p:nvSpPr>
        <p:spPr>
          <a:xfrm>
            <a:off x="6011863" y="2817813"/>
            <a:ext cx="2087563" cy="519113"/>
          </a:xfrm>
          <a:prstGeom prst="rect">
            <a:avLst/>
          </a:prstGeom>
          <a:noFill/>
          <a:ln w="19050" cap="flat" cmpd="sng">
            <a:solidFill>
              <a:srgbClr val="21455D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342900" lvl="0" indent="-342900" algn="ctr" fontAlgn="base"/>
            <a:r>
              <a:rPr lang="zh-CN" altLang="en-US" sz="2800" b="1" strike="noStrike" noProof="1">
                <a:solidFill>
                  <a:schemeClr val="tx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</a:rPr>
              <a:t>糟糕至极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/>
      <p:bldP spid="10267" grpId="0" bldLvl="0" animBg="1"/>
      <p:bldP spid="10268" grpId="0" bldLvl="0" animBg="1"/>
      <p:bldP spid="10269" grpId="0" bldLvl="0" animBg="1"/>
      <p:bldP spid="66568" grpId="0" bldLvl="0" animBg="1"/>
      <p:bldP spid="66568" grpId="1" bldLvl="0"/>
      <p:bldP spid="66563" grpId="0" bldLvl="0" animBg="1"/>
      <p:bldP spid="66563" grpId="1" bldLvl="0"/>
      <p:bldP spid="6" grpId="0" bldLvl="0" animBg="1"/>
      <p:bldP spid="6" grpId="1" bldLvl="0"/>
      <p:bldP spid="8" grpId="0" bldLvl="0" animBg="1"/>
      <p:bldP spid="8" grpId="1" bldLvl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45" name="Picture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9613" y="2114550"/>
            <a:ext cx="2514600" cy="1981200"/>
          </a:xfrm>
        </p:spPr>
      </p:pic>
      <p:pic>
        <p:nvPicPr>
          <p:cNvPr id="6147" name="图片 2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67850" y="53975"/>
            <a:ext cx="2562225" cy="6826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1" name="直接连接符 10"/>
          <p:cNvCxnSpPr/>
          <p:nvPr/>
        </p:nvCxnSpPr>
        <p:spPr>
          <a:xfrm>
            <a:off x="0" y="736600"/>
            <a:ext cx="12187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 165"/>
          <p:cNvSpPr/>
          <p:nvPr/>
        </p:nvSpPr>
        <p:spPr>
          <a:xfrm>
            <a:off x="458788" y="0"/>
            <a:ext cx="250825" cy="723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50" name="文本框 12"/>
          <p:cNvSpPr txBox="1"/>
          <p:nvPr/>
        </p:nvSpPr>
        <p:spPr>
          <a:xfrm>
            <a:off x="893763" y="203200"/>
            <a:ext cx="47498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 b="1" dirty="0">
                <a:solidFill>
                  <a:srgbClr val="303030"/>
                </a:solidFill>
                <a:latin typeface="楷体" panose="02010609060101010101" charset="-122"/>
                <a:ea typeface="楷体" panose="02010609060101010101" charset="-122"/>
              </a:rPr>
              <a:t>挑战不合理认知</a:t>
            </a:r>
            <a:endParaRPr lang="zh-CN" altLang="en-US" sz="26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88030" y="1557020"/>
            <a:ext cx="80575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</a:rPr>
              <a:t>互动</a:t>
            </a:r>
          </a:p>
          <a:p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结合本次班会内容，</a:t>
            </a:r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</a:rPr>
              <a:t>请同学分享自己身边的小故事，</a:t>
            </a:r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+mn-ea"/>
                <a:sym typeface="+mn-ea"/>
              </a:rPr>
              <a:t>谈一谈对自我不合理认知的转变。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</a:endParaRPr>
          </a:p>
          <a:p>
            <a:endParaRPr lang="zh-CN" altLang="en-US" sz="2800" b="1" dirty="0">
              <a:solidFill>
                <a:schemeClr val="tx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/>
          <p:nvPr/>
        </p:nvSpPr>
        <p:spPr>
          <a:xfrm>
            <a:off x="7604125" y="3113088"/>
            <a:ext cx="2921000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endParaRPr lang="zh-CN" altLang="zh-CN" sz="2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38" name="Rectangle 10"/>
          <p:cNvSpPr>
            <a:spLocks noGrp="1"/>
          </p:cNvSpPr>
          <p:nvPr/>
        </p:nvSpPr>
        <p:spPr>
          <a:xfrm>
            <a:off x="5881688" y="1552575"/>
            <a:ext cx="5757862" cy="7858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r>
              <a:rPr lang="zh-CN" altLang="en-US" sz="4400" b="1" dirty="0">
                <a:solidFill>
                  <a:srgbClr val="EC870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endParaRPr lang="zh-CN" altLang="en-US" sz="2800" b="1" dirty="0">
              <a:solidFill>
                <a:srgbClr val="FFCC66"/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65" name=" 165"/>
          <p:cNvSpPr/>
          <p:nvPr/>
        </p:nvSpPr>
        <p:spPr>
          <a:xfrm>
            <a:off x="515938" y="-7937"/>
            <a:ext cx="250825" cy="723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40" name="文本框 4"/>
          <p:cNvSpPr txBox="1"/>
          <p:nvPr/>
        </p:nvSpPr>
        <p:spPr>
          <a:xfrm>
            <a:off x="960438" y="204788"/>
            <a:ext cx="47498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 b="1" dirty="0">
                <a:solidFill>
                  <a:srgbClr val="303030"/>
                </a:solidFill>
                <a:latin typeface="楷体" panose="02010609060101010101" charset="-122"/>
                <a:ea typeface="楷体" panose="02010609060101010101" charset="-122"/>
              </a:rPr>
              <a:t>挑战不合理认知</a:t>
            </a:r>
            <a:endParaRPr lang="zh-CN" altLang="en-US" sz="26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4581" name="圆角矩形 3"/>
          <p:cNvSpPr/>
          <p:nvPr/>
        </p:nvSpPr>
        <p:spPr>
          <a:xfrm>
            <a:off x="3005138" y="2338388"/>
            <a:ext cx="190500" cy="43862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7C7C7"/>
              </a:gs>
              <a:gs pos="50000">
                <a:srgbClr val="969696"/>
              </a:gs>
              <a:gs pos="100000">
                <a:srgbClr val="C7C7C7"/>
              </a:gs>
            </a:gsLst>
            <a:lin ang="0"/>
            <a:tileRect/>
          </a:gradFill>
          <a:ln w="9525">
            <a:noFill/>
          </a:ln>
        </p:spPr>
        <p:txBody>
          <a:bodyPr anchor="ctr" anchorCtr="0"/>
          <a:lstStyle/>
          <a:p>
            <a:pPr algn="ctr"/>
            <a:endParaRPr lang="zh-CN" altLang="zh-CN" sz="2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五边形 4"/>
          <p:cNvSpPr>
            <a:spLocks noChangeArrowheads="1"/>
          </p:cNvSpPr>
          <p:nvPr/>
        </p:nvSpPr>
        <p:spPr bwMode="auto">
          <a:xfrm rot="201853">
            <a:off x="2667633" y="2636518"/>
            <a:ext cx="2078355" cy="790575"/>
          </a:xfrm>
          <a:prstGeom prst="homePlate">
            <a:avLst>
              <a:gd name="adj" fmla="val 49436"/>
            </a:avLst>
          </a:prstGeom>
          <a:solidFill>
            <a:srgbClr val="FFC105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认识情绪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五边形 11"/>
          <p:cNvSpPr>
            <a:spLocks noChangeArrowheads="1"/>
          </p:cNvSpPr>
          <p:nvPr/>
        </p:nvSpPr>
        <p:spPr bwMode="auto">
          <a:xfrm rot="21347357" flipH="1">
            <a:off x="1801495" y="3846828"/>
            <a:ext cx="2130425" cy="807720"/>
          </a:xfrm>
          <a:prstGeom prst="homePlate">
            <a:avLst>
              <a:gd name="adj" fmla="val 48608"/>
            </a:avLst>
          </a:prstGeom>
          <a:solidFill>
            <a:srgbClr val="10B3E9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理解情绪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586" name="五边形 14"/>
          <p:cNvSpPr>
            <a:spLocks noChangeArrowheads="1"/>
          </p:cNvSpPr>
          <p:nvPr/>
        </p:nvSpPr>
        <p:spPr bwMode="auto">
          <a:xfrm rot="201853">
            <a:off x="2642235" y="5117465"/>
            <a:ext cx="2198370" cy="736600"/>
          </a:xfrm>
          <a:prstGeom prst="homePlate">
            <a:avLst>
              <a:gd name="adj" fmla="val 48508"/>
            </a:avLst>
          </a:prstGeom>
          <a:solidFill>
            <a:srgbClr val="92D050"/>
          </a:soli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调节情绪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28663"/>
            <a:ext cx="12187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46" name="横卷形 51206"/>
          <p:cNvSpPr/>
          <p:nvPr/>
        </p:nvSpPr>
        <p:spPr>
          <a:xfrm>
            <a:off x="4767263" y="1039813"/>
            <a:ext cx="2990850" cy="990600"/>
          </a:xfrm>
          <a:prstGeom prst="horizontalScroll">
            <a:avLst>
              <a:gd name="adj" fmla="val 12500"/>
            </a:avLst>
          </a:prstGeom>
          <a:solidFill>
            <a:srgbClr val="FFCC00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 eaLnBrk="0" hangingPunct="0">
              <a:lnSpc>
                <a:spcPct val="90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调节情绪</a:t>
            </a:r>
          </a:p>
        </p:txBody>
      </p:sp>
      <p:sp>
        <p:nvSpPr>
          <p:cNvPr id="14347" name="AutoShape 21"/>
          <p:cNvSpPr/>
          <p:nvPr/>
        </p:nvSpPr>
        <p:spPr>
          <a:xfrm>
            <a:off x="8315325" y="3390900"/>
            <a:ext cx="1498600" cy="2889250"/>
          </a:xfrm>
          <a:custGeom>
            <a:avLst/>
            <a:gdLst/>
            <a:ahLst/>
            <a:cxnLst>
              <a:cxn ang="0">
                <a:pos x="241289068" y="439406842"/>
              </a:cxn>
              <a:cxn ang="0">
                <a:pos x="133726239" y="584677517"/>
              </a:cxn>
              <a:cxn ang="0">
                <a:pos x="162797632" y="724914267"/>
              </a:cxn>
              <a:cxn ang="0">
                <a:pos x="151169316" y="857239712"/>
              </a:cxn>
              <a:cxn ang="0">
                <a:pos x="180239503" y="994599084"/>
              </a:cxn>
              <a:cxn ang="0">
                <a:pos x="151169316" y="1118294940"/>
              </a:cxn>
              <a:cxn ang="0">
                <a:pos x="127912684" y="1203875085"/>
              </a:cxn>
              <a:cxn ang="0">
                <a:pos x="14535094" y="1294489156"/>
              </a:cxn>
              <a:cxn ang="0">
                <a:pos x="93026529" y="1425376337"/>
              </a:cxn>
              <a:cxn ang="0">
                <a:pos x="251463392" y="1624584485"/>
              </a:cxn>
              <a:cxn ang="0">
                <a:pos x="437517656" y="1790709999"/>
              </a:cxn>
              <a:cxn ang="0">
                <a:pos x="568337118" y="1924474557"/>
              </a:cxn>
              <a:cxn ang="0">
                <a:pos x="502927990" y="2025156482"/>
              </a:cxn>
              <a:cxn ang="0">
                <a:pos x="377922084" y="2099230509"/>
              </a:cxn>
              <a:cxn ang="0">
                <a:pos x="533452169" y="2129434916"/>
              </a:cxn>
              <a:cxn ang="0">
                <a:pos x="433156887" y="2147483647"/>
              </a:cxn>
              <a:cxn ang="0">
                <a:pos x="524730631" y="2147483647"/>
              </a:cxn>
              <a:cxn ang="0">
                <a:pos x="748576621" y="2147483647"/>
              </a:cxn>
              <a:cxn ang="0">
                <a:pos x="917187808" y="2110017494"/>
              </a:cxn>
              <a:cxn ang="0">
                <a:pos x="969515834" y="1992794677"/>
              </a:cxn>
              <a:cxn ang="0">
                <a:pos x="986958911" y="1898584096"/>
              </a:cxn>
              <a:cxn ang="0">
                <a:pos x="1021843860" y="1760505592"/>
              </a:cxn>
              <a:cxn ang="0">
                <a:pos x="1065450347" y="1623146220"/>
              </a:cxn>
              <a:cxn ang="0">
                <a:pos x="1157024090" y="1453424195"/>
              </a:cxn>
              <a:cxn ang="0">
                <a:pos x="1100335295" y="1240552532"/>
              </a:cxn>
              <a:cxn ang="0">
                <a:pos x="1075624671" y="1061480938"/>
              </a:cxn>
              <a:cxn ang="0">
                <a:pos x="1143941782" y="920525905"/>
              </a:cxn>
              <a:cxn ang="0">
                <a:pos x="1223887209" y="879533663"/>
              </a:cxn>
              <a:cxn ang="0">
                <a:pos x="1588726986" y="778850891"/>
              </a:cxn>
              <a:cxn ang="0">
                <a:pos x="1803852643" y="648682843"/>
              </a:cxn>
              <a:cxn ang="0">
                <a:pos x="1745709857" y="517795662"/>
              </a:cxn>
              <a:cxn ang="0">
                <a:pos x="1533492182" y="409202434"/>
              </a:cxn>
              <a:cxn ang="0">
                <a:pos x="1571285114" y="248110846"/>
              </a:cxn>
              <a:cxn ang="0">
                <a:pos x="1452093969" y="179070746"/>
              </a:cxn>
              <a:cxn ang="0">
                <a:pos x="1347437918" y="370367589"/>
              </a:cxn>
              <a:cxn ang="0">
                <a:pos x="1258772158" y="496220843"/>
              </a:cxn>
              <a:cxn ang="0">
                <a:pos x="1209350910" y="502693035"/>
              </a:cxn>
              <a:cxn ang="0">
                <a:pos x="953526749" y="460981661"/>
              </a:cxn>
              <a:cxn ang="0">
                <a:pos x="774741237" y="391942409"/>
              </a:cxn>
              <a:cxn ang="0">
                <a:pos x="864860988" y="312116171"/>
              </a:cxn>
              <a:cxn ang="0">
                <a:pos x="860500219" y="268966533"/>
              </a:cxn>
              <a:cxn ang="0">
                <a:pos x="891024398" y="248110846"/>
              </a:cxn>
              <a:cxn ang="0">
                <a:pos x="870674544" y="194173373"/>
              </a:cxn>
              <a:cxn ang="0">
                <a:pos x="896839159" y="166126363"/>
              </a:cxn>
              <a:cxn ang="0">
                <a:pos x="835789595" y="104997567"/>
              </a:cxn>
              <a:cxn ang="0">
                <a:pos x="799450655" y="70477517"/>
              </a:cxn>
              <a:cxn ang="0">
                <a:pos x="604676058" y="7910456"/>
              </a:cxn>
              <a:cxn ang="0">
                <a:pos x="372108529" y="8629588"/>
              </a:cxn>
              <a:cxn ang="0">
                <a:pos x="194775803" y="53937472"/>
              </a:cxn>
              <a:cxn ang="0">
                <a:pos x="162797632" y="90614071"/>
              </a:cxn>
              <a:cxn ang="0">
                <a:pos x="123551914" y="143832411"/>
              </a:cxn>
              <a:cxn ang="0">
                <a:pos x="84306196" y="193454241"/>
              </a:cxn>
              <a:cxn ang="0">
                <a:pos x="123551914" y="228693423"/>
              </a:cxn>
            </a:cxnLst>
            <a:rect l="0" t="0" r="0" b="0"/>
            <a:pathLst>
              <a:path w="1243" h="3407">
                <a:moveTo>
                  <a:pt x="109" y="377"/>
                </a:moveTo>
                <a:lnTo>
                  <a:pt x="128" y="466"/>
                </a:lnTo>
                <a:cubicBezTo>
                  <a:pt x="137" y="505"/>
                  <a:pt x="151" y="571"/>
                  <a:pt x="166" y="611"/>
                </a:cubicBezTo>
                <a:cubicBezTo>
                  <a:pt x="181" y="651"/>
                  <a:pt x="222" y="678"/>
                  <a:pt x="217" y="704"/>
                </a:cubicBezTo>
                <a:lnTo>
                  <a:pt x="133" y="770"/>
                </a:lnTo>
                <a:cubicBezTo>
                  <a:pt x="112" y="788"/>
                  <a:pt x="98" y="794"/>
                  <a:pt x="92" y="813"/>
                </a:cubicBezTo>
                <a:cubicBezTo>
                  <a:pt x="85" y="829"/>
                  <a:pt x="95" y="865"/>
                  <a:pt x="95" y="884"/>
                </a:cubicBezTo>
                <a:cubicBezTo>
                  <a:pt x="95" y="903"/>
                  <a:pt x="88" y="905"/>
                  <a:pt x="91" y="926"/>
                </a:cubicBezTo>
                <a:lnTo>
                  <a:pt x="112" y="1008"/>
                </a:lnTo>
                <a:lnTo>
                  <a:pt x="128" y="1079"/>
                </a:lnTo>
                <a:lnTo>
                  <a:pt x="113" y="1112"/>
                </a:lnTo>
                <a:lnTo>
                  <a:pt x="104" y="1192"/>
                </a:lnTo>
                <a:lnTo>
                  <a:pt x="113" y="1274"/>
                </a:lnTo>
                <a:cubicBezTo>
                  <a:pt x="115" y="1297"/>
                  <a:pt x="111" y="1314"/>
                  <a:pt x="113" y="1332"/>
                </a:cubicBezTo>
                <a:cubicBezTo>
                  <a:pt x="115" y="1351"/>
                  <a:pt x="122" y="1366"/>
                  <a:pt x="124" y="1383"/>
                </a:cubicBezTo>
                <a:cubicBezTo>
                  <a:pt x="126" y="1400"/>
                  <a:pt x="125" y="1418"/>
                  <a:pt x="128" y="1434"/>
                </a:cubicBezTo>
                <a:cubicBezTo>
                  <a:pt x="123" y="1450"/>
                  <a:pt x="99" y="1467"/>
                  <a:pt x="95" y="1487"/>
                </a:cubicBezTo>
                <a:cubicBezTo>
                  <a:pt x="91" y="1507"/>
                  <a:pt x="103" y="1535"/>
                  <a:pt x="104" y="1555"/>
                </a:cubicBezTo>
                <a:lnTo>
                  <a:pt x="95" y="1595"/>
                </a:lnTo>
                <a:lnTo>
                  <a:pt x="85" y="1629"/>
                </a:lnTo>
                <a:lnTo>
                  <a:pt x="88" y="1674"/>
                </a:lnTo>
                <a:cubicBezTo>
                  <a:pt x="86" y="1687"/>
                  <a:pt x="74" y="1696"/>
                  <a:pt x="71" y="1707"/>
                </a:cubicBezTo>
                <a:cubicBezTo>
                  <a:pt x="68" y="1718"/>
                  <a:pt x="79" y="1728"/>
                  <a:pt x="68" y="1743"/>
                </a:cubicBezTo>
                <a:cubicBezTo>
                  <a:pt x="58" y="1758"/>
                  <a:pt x="18" y="1782"/>
                  <a:pt x="10" y="1800"/>
                </a:cubicBezTo>
                <a:cubicBezTo>
                  <a:pt x="0" y="1817"/>
                  <a:pt x="11" y="1822"/>
                  <a:pt x="19" y="1854"/>
                </a:cubicBezTo>
                <a:lnTo>
                  <a:pt x="28" y="1916"/>
                </a:lnTo>
                <a:lnTo>
                  <a:pt x="64" y="1982"/>
                </a:lnTo>
                <a:lnTo>
                  <a:pt x="71" y="2037"/>
                </a:lnTo>
                <a:lnTo>
                  <a:pt x="85" y="2090"/>
                </a:lnTo>
                <a:lnTo>
                  <a:pt x="173" y="2259"/>
                </a:lnTo>
                <a:lnTo>
                  <a:pt x="223" y="2352"/>
                </a:lnTo>
                <a:lnTo>
                  <a:pt x="249" y="2402"/>
                </a:lnTo>
                <a:lnTo>
                  <a:pt x="301" y="2490"/>
                </a:lnTo>
                <a:lnTo>
                  <a:pt x="335" y="2559"/>
                </a:lnTo>
                <a:lnTo>
                  <a:pt x="362" y="2615"/>
                </a:lnTo>
                <a:cubicBezTo>
                  <a:pt x="371" y="2634"/>
                  <a:pt x="385" y="2659"/>
                  <a:pt x="391" y="2676"/>
                </a:cubicBezTo>
                <a:cubicBezTo>
                  <a:pt x="397" y="2693"/>
                  <a:pt x="392" y="2702"/>
                  <a:pt x="401" y="2717"/>
                </a:cubicBezTo>
                <a:lnTo>
                  <a:pt x="443" y="2765"/>
                </a:lnTo>
                <a:lnTo>
                  <a:pt x="346" y="2816"/>
                </a:lnTo>
                <a:lnTo>
                  <a:pt x="262" y="2874"/>
                </a:lnTo>
                <a:cubicBezTo>
                  <a:pt x="248" y="2892"/>
                  <a:pt x="263" y="2915"/>
                  <a:pt x="263" y="2922"/>
                </a:cubicBezTo>
                <a:cubicBezTo>
                  <a:pt x="263" y="2929"/>
                  <a:pt x="254" y="2913"/>
                  <a:pt x="260" y="2919"/>
                </a:cubicBezTo>
                <a:cubicBezTo>
                  <a:pt x="266" y="2932"/>
                  <a:pt x="276" y="2956"/>
                  <a:pt x="298" y="2958"/>
                </a:cubicBezTo>
                <a:lnTo>
                  <a:pt x="386" y="2942"/>
                </a:lnTo>
                <a:lnTo>
                  <a:pt x="367" y="2961"/>
                </a:lnTo>
                <a:lnTo>
                  <a:pt x="341" y="3069"/>
                </a:lnTo>
                <a:lnTo>
                  <a:pt x="370" y="3103"/>
                </a:lnTo>
                <a:lnTo>
                  <a:pt x="298" y="3273"/>
                </a:lnTo>
                <a:lnTo>
                  <a:pt x="268" y="3344"/>
                </a:lnTo>
                <a:cubicBezTo>
                  <a:pt x="266" y="3363"/>
                  <a:pt x="269" y="3380"/>
                  <a:pt x="284" y="3389"/>
                </a:cubicBezTo>
                <a:cubicBezTo>
                  <a:pt x="296" y="3397"/>
                  <a:pt x="335" y="3407"/>
                  <a:pt x="361" y="3396"/>
                </a:cubicBezTo>
                <a:lnTo>
                  <a:pt x="443" y="3321"/>
                </a:lnTo>
                <a:lnTo>
                  <a:pt x="491" y="3249"/>
                </a:lnTo>
                <a:lnTo>
                  <a:pt x="515" y="3140"/>
                </a:lnTo>
                <a:lnTo>
                  <a:pt x="564" y="3103"/>
                </a:lnTo>
                <a:lnTo>
                  <a:pt x="588" y="3055"/>
                </a:lnTo>
                <a:lnTo>
                  <a:pt x="631" y="2934"/>
                </a:lnTo>
                <a:lnTo>
                  <a:pt x="647" y="2831"/>
                </a:lnTo>
                <a:lnTo>
                  <a:pt x="668" y="2811"/>
                </a:lnTo>
                <a:cubicBezTo>
                  <a:pt x="671" y="2801"/>
                  <a:pt x="665" y="2789"/>
                  <a:pt x="667" y="2771"/>
                </a:cubicBezTo>
                <a:cubicBezTo>
                  <a:pt x="669" y="2753"/>
                  <a:pt x="679" y="2716"/>
                  <a:pt x="680" y="2702"/>
                </a:cubicBezTo>
                <a:cubicBezTo>
                  <a:pt x="678" y="2685"/>
                  <a:pt x="670" y="2695"/>
                  <a:pt x="670" y="2685"/>
                </a:cubicBezTo>
                <a:lnTo>
                  <a:pt x="679" y="2640"/>
                </a:lnTo>
                <a:lnTo>
                  <a:pt x="676" y="2589"/>
                </a:lnTo>
                <a:lnTo>
                  <a:pt x="685" y="2499"/>
                </a:lnTo>
                <a:lnTo>
                  <a:pt x="703" y="2448"/>
                </a:lnTo>
                <a:lnTo>
                  <a:pt x="712" y="2400"/>
                </a:lnTo>
                <a:lnTo>
                  <a:pt x="718" y="2331"/>
                </a:lnTo>
                <a:lnTo>
                  <a:pt x="733" y="2257"/>
                </a:lnTo>
                <a:lnTo>
                  <a:pt x="760" y="2133"/>
                </a:lnTo>
                <a:cubicBezTo>
                  <a:pt x="771" y="2106"/>
                  <a:pt x="793" y="2115"/>
                  <a:pt x="799" y="2096"/>
                </a:cubicBezTo>
                <a:cubicBezTo>
                  <a:pt x="805" y="2077"/>
                  <a:pt x="802" y="2051"/>
                  <a:pt x="796" y="2021"/>
                </a:cubicBezTo>
                <a:lnTo>
                  <a:pt x="764" y="1916"/>
                </a:lnTo>
                <a:lnTo>
                  <a:pt x="769" y="1788"/>
                </a:lnTo>
                <a:lnTo>
                  <a:pt x="757" y="1725"/>
                </a:lnTo>
                <a:lnTo>
                  <a:pt x="758" y="1676"/>
                </a:lnTo>
                <a:lnTo>
                  <a:pt x="745" y="1625"/>
                </a:lnTo>
                <a:lnTo>
                  <a:pt x="740" y="1476"/>
                </a:lnTo>
                <a:lnTo>
                  <a:pt x="757" y="1418"/>
                </a:lnTo>
                <a:lnTo>
                  <a:pt x="767" y="1338"/>
                </a:lnTo>
                <a:lnTo>
                  <a:pt x="787" y="1280"/>
                </a:lnTo>
                <a:lnTo>
                  <a:pt x="797" y="1223"/>
                </a:lnTo>
                <a:lnTo>
                  <a:pt x="806" y="1218"/>
                </a:lnTo>
                <a:lnTo>
                  <a:pt x="842" y="1223"/>
                </a:lnTo>
                <a:lnTo>
                  <a:pt x="997" y="1176"/>
                </a:lnTo>
                <a:lnTo>
                  <a:pt x="1070" y="1137"/>
                </a:lnTo>
                <a:lnTo>
                  <a:pt x="1093" y="1083"/>
                </a:lnTo>
                <a:cubicBezTo>
                  <a:pt x="1116" y="1063"/>
                  <a:pt x="1187" y="1039"/>
                  <a:pt x="1207" y="1017"/>
                </a:cubicBezTo>
                <a:cubicBezTo>
                  <a:pt x="1226" y="993"/>
                  <a:pt x="1204" y="970"/>
                  <a:pt x="1210" y="951"/>
                </a:cubicBezTo>
                <a:cubicBezTo>
                  <a:pt x="1216" y="932"/>
                  <a:pt x="1238" y="919"/>
                  <a:pt x="1241" y="902"/>
                </a:cubicBezTo>
                <a:cubicBezTo>
                  <a:pt x="1243" y="881"/>
                  <a:pt x="1230" y="867"/>
                  <a:pt x="1229" y="848"/>
                </a:cubicBezTo>
                <a:cubicBezTo>
                  <a:pt x="1228" y="829"/>
                  <a:pt x="1242" y="810"/>
                  <a:pt x="1237" y="789"/>
                </a:cubicBezTo>
                <a:cubicBezTo>
                  <a:pt x="1234" y="763"/>
                  <a:pt x="1208" y="745"/>
                  <a:pt x="1201" y="720"/>
                </a:cubicBezTo>
                <a:cubicBezTo>
                  <a:pt x="1195" y="689"/>
                  <a:pt x="1208" y="660"/>
                  <a:pt x="1195" y="641"/>
                </a:cubicBezTo>
                <a:cubicBezTo>
                  <a:pt x="1179" y="620"/>
                  <a:pt x="1144" y="620"/>
                  <a:pt x="1121" y="608"/>
                </a:cubicBezTo>
                <a:cubicBezTo>
                  <a:pt x="1098" y="596"/>
                  <a:pt x="1069" y="583"/>
                  <a:pt x="1055" y="569"/>
                </a:cubicBezTo>
                <a:cubicBezTo>
                  <a:pt x="1037" y="556"/>
                  <a:pt x="1038" y="541"/>
                  <a:pt x="1037" y="522"/>
                </a:cubicBezTo>
                <a:cubicBezTo>
                  <a:pt x="1036" y="503"/>
                  <a:pt x="1044" y="481"/>
                  <a:pt x="1051" y="452"/>
                </a:cubicBezTo>
                <a:cubicBezTo>
                  <a:pt x="1058" y="423"/>
                  <a:pt x="1076" y="374"/>
                  <a:pt x="1081" y="345"/>
                </a:cubicBezTo>
                <a:cubicBezTo>
                  <a:pt x="1088" y="304"/>
                  <a:pt x="1087" y="297"/>
                  <a:pt x="1082" y="281"/>
                </a:cubicBezTo>
                <a:cubicBezTo>
                  <a:pt x="1077" y="265"/>
                  <a:pt x="1066" y="251"/>
                  <a:pt x="1052" y="246"/>
                </a:cubicBezTo>
                <a:cubicBezTo>
                  <a:pt x="1040" y="242"/>
                  <a:pt x="1016" y="232"/>
                  <a:pt x="999" y="249"/>
                </a:cubicBezTo>
                <a:cubicBezTo>
                  <a:pt x="983" y="265"/>
                  <a:pt x="963" y="309"/>
                  <a:pt x="953" y="344"/>
                </a:cubicBezTo>
                <a:cubicBezTo>
                  <a:pt x="945" y="376"/>
                  <a:pt x="945" y="434"/>
                  <a:pt x="941" y="462"/>
                </a:cubicBezTo>
                <a:lnTo>
                  <a:pt x="927" y="515"/>
                </a:lnTo>
                <a:lnTo>
                  <a:pt x="907" y="545"/>
                </a:lnTo>
                <a:lnTo>
                  <a:pt x="883" y="626"/>
                </a:lnTo>
                <a:lnTo>
                  <a:pt x="866" y="690"/>
                </a:lnTo>
                <a:lnTo>
                  <a:pt x="869" y="780"/>
                </a:lnTo>
                <a:lnTo>
                  <a:pt x="860" y="782"/>
                </a:lnTo>
                <a:lnTo>
                  <a:pt x="832" y="699"/>
                </a:lnTo>
                <a:lnTo>
                  <a:pt x="794" y="659"/>
                </a:lnTo>
                <a:cubicBezTo>
                  <a:pt x="777" y="648"/>
                  <a:pt x="750" y="636"/>
                  <a:pt x="727" y="633"/>
                </a:cubicBezTo>
                <a:cubicBezTo>
                  <a:pt x="706" y="630"/>
                  <a:pt x="677" y="642"/>
                  <a:pt x="656" y="641"/>
                </a:cubicBezTo>
                <a:cubicBezTo>
                  <a:pt x="634" y="640"/>
                  <a:pt x="610" y="632"/>
                  <a:pt x="602" y="627"/>
                </a:cubicBezTo>
                <a:lnTo>
                  <a:pt x="605" y="609"/>
                </a:lnTo>
                <a:lnTo>
                  <a:pt x="533" y="545"/>
                </a:lnTo>
                <a:cubicBezTo>
                  <a:pt x="524" y="530"/>
                  <a:pt x="544" y="530"/>
                  <a:pt x="550" y="521"/>
                </a:cubicBezTo>
                <a:cubicBezTo>
                  <a:pt x="556" y="512"/>
                  <a:pt x="565" y="503"/>
                  <a:pt x="572" y="489"/>
                </a:cubicBezTo>
                <a:cubicBezTo>
                  <a:pt x="582" y="469"/>
                  <a:pt x="591" y="455"/>
                  <a:pt x="595" y="434"/>
                </a:cubicBezTo>
                <a:cubicBezTo>
                  <a:pt x="597" y="419"/>
                  <a:pt x="596" y="402"/>
                  <a:pt x="593" y="399"/>
                </a:cubicBezTo>
                <a:cubicBezTo>
                  <a:pt x="590" y="396"/>
                  <a:pt x="578" y="393"/>
                  <a:pt x="578" y="389"/>
                </a:cubicBezTo>
                <a:cubicBezTo>
                  <a:pt x="578" y="385"/>
                  <a:pt x="588" y="378"/>
                  <a:pt x="592" y="374"/>
                </a:cubicBezTo>
                <a:lnTo>
                  <a:pt x="604" y="365"/>
                </a:lnTo>
                <a:lnTo>
                  <a:pt x="599" y="342"/>
                </a:lnTo>
                <a:lnTo>
                  <a:pt x="613" y="345"/>
                </a:lnTo>
                <a:lnTo>
                  <a:pt x="602" y="306"/>
                </a:lnTo>
                <a:cubicBezTo>
                  <a:pt x="603" y="298"/>
                  <a:pt x="617" y="300"/>
                  <a:pt x="617" y="294"/>
                </a:cubicBezTo>
                <a:cubicBezTo>
                  <a:pt x="618" y="290"/>
                  <a:pt x="600" y="277"/>
                  <a:pt x="599" y="270"/>
                </a:cubicBezTo>
                <a:lnTo>
                  <a:pt x="622" y="261"/>
                </a:lnTo>
                <a:cubicBezTo>
                  <a:pt x="621" y="252"/>
                  <a:pt x="594" y="221"/>
                  <a:pt x="593" y="216"/>
                </a:cubicBezTo>
                <a:cubicBezTo>
                  <a:pt x="594" y="211"/>
                  <a:pt x="623" y="249"/>
                  <a:pt x="617" y="231"/>
                </a:cubicBezTo>
                <a:cubicBezTo>
                  <a:pt x="611" y="213"/>
                  <a:pt x="599" y="197"/>
                  <a:pt x="595" y="189"/>
                </a:cubicBezTo>
                <a:cubicBezTo>
                  <a:pt x="591" y="182"/>
                  <a:pt x="575" y="164"/>
                  <a:pt x="604" y="177"/>
                </a:cubicBezTo>
                <a:cubicBezTo>
                  <a:pt x="633" y="190"/>
                  <a:pt x="581" y="155"/>
                  <a:pt x="575" y="146"/>
                </a:cubicBezTo>
                <a:cubicBezTo>
                  <a:pt x="569" y="137"/>
                  <a:pt x="565" y="127"/>
                  <a:pt x="566" y="122"/>
                </a:cubicBezTo>
                <a:cubicBezTo>
                  <a:pt x="567" y="117"/>
                  <a:pt x="584" y="121"/>
                  <a:pt x="581" y="117"/>
                </a:cubicBezTo>
                <a:cubicBezTo>
                  <a:pt x="578" y="113"/>
                  <a:pt x="560" y="107"/>
                  <a:pt x="550" y="98"/>
                </a:cubicBezTo>
                <a:cubicBezTo>
                  <a:pt x="540" y="89"/>
                  <a:pt x="537" y="74"/>
                  <a:pt x="523" y="63"/>
                </a:cubicBezTo>
                <a:cubicBezTo>
                  <a:pt x="507" y="48"/>
                  <a:pt x="485" y="40"/>
                  <a:pt x="467" y="31"/>
                </a:cubicBezTo>
                <a:cubicBezTo>
                  <a:pt x="449" y="22"/>
                  <a:pt x="434" y="16"/>
                  <a:pt x="416" y="11"/>
                </a:cubicBezTo>
                <a:cubicBezTo>
                  <a:pt x="398" y="6"/>
                  <a:pt x="378" y="0"/>
                  <a:pt x="359" y="2"/>
                </a:cubicBezTo>
                <a:cubicBezTo>
                  <a:pt x="339" y="5"/>
                  <a:pt x="321" y="19"/>
                  <a:pt x="304" y="21"/>
                </a:cubicBezTo>
                <a:cubicBezTo>
                  <a:pt x="287" y="23"/>
                  <a:pt x="275" y="8"/>
                  <a:pt x="256" y="12"/>
                </a:cubicBezTo>
                <a:cubicBezTo>
                  <a:pt x="239" y="15"/>
                  <a:pt x="208" y="31"/>
                  <a:pt x="190" y="44"/>
                </a:cubicBezTo>
                <a:lnTo>
                  <a:pt x="136" y="87"/>
                </a:lnTo>
                <a:cubicBezTo>
                  <a:pt x="127" y="92"/>
                  <a:pt x="137" y="72"/>
                  <a:pt x="134" y="75"/>
                </a:cubicBezTo>
                <a:cubicBezTo>
                  <a:pt x="132" y="77"/>
                  <a:pt x="125" y="96"/>
                  <a:pt x="121" y="104"/>
                </a:cubicBezTo>
                <a:cubicBezTo>
                  <a:pt x="118" y="105"/>
                  <a:pt x="117" y="80"/>
                  <a:pt x="115" y="84"/>
                </a:cubicBezTo>
                <a:cubicBezTo>
                  <a:pt x="113" y="88"/>
                  <a:pt x="115" y="111"/>
                  <a:pt x="112" y="126"/>
                </a:cubicBezTo>
                <a:cubicBezTo>
                  <a:pt x="109" y="141"/>
                  <a:pt x="100" y="170"/>
                  <a:pt x="94" y="174"/>
                </a:cubicBezTo>
                <a:cubicBezTo>
                  <a:pt x="90" y="187"/>
                  <a:pt x="72" y="133"/>
                  <a:pt x="77" y="152"/>
                </a:cubicBezTo>
                <a:cubicBezTo>
                  <a:pt x="82" y="171"/>
                  <a:pt x="86" y="196"/>
                  <a:pt x="85" y="200"/>
                </a:cubicBezTo>
                <a:cubicBezTo>
                  <a:pt x="84" y="204"/>
                  <a:pt x="73" y="170"/>
                  <a:pt x="70" y="176"/>
                </a:cubicBezTo>
                <a:cubicBezTo>
                  <a:pt x="87" y="212"/>
                  <a:pt x="67" y="215"/>
                  <a:pt x="68" y="237"/>
                </a:cubicBezTo>
                <a:cubicBezTo>
                  <a:pt x="66" y="252"/>
                  <a:pt x="77" y="263"/>
                  <a:pt x="58" y="269"/>
                </a:cubicBezTo>
                <a:cubicBezTo>
                  <a:pt x="39" y="275"/>
                  <a:pt x="77" y="275"/>
                  <a:pt x="77" y="279"/>
                </a:cubicBezTo>
                <a:cubicBezTo>
                  <a:pt x="77" y="283"/>
                  <a:pt x="74" y="297"/>
                  <a:pt x="58" y="294"/>
                </a:cubicBezTo>
                <a:cubicBezTo>
                  <a:pt x="42" y="291"/>
                  <a:pt x="80" y="310"/>
                  <a:pt x="85" y="318"/>
                </a:cubicBezTo>
                <a:cubicBezTo>
                  <a:pt x="90" y="326"/>
                  <a:pt x="85" y="334"/>
                  <a:pt x="89" y="344"/>
                </a:cubicBezTo>
                <a:lnTo>
                  <a:pt x="109" y="377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000000"/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4348" name="图片 2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67850" y="12700"/>
            <a:ext cx="2562225" cy="6826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 bwMode="auto">
          <a:xfrm>
            <a:off x="5065394" y="1588135"/>
            <a:ext cx="5295266" cy="4016374"/>
          </a:xfrm>
          <a:effectLst/>
          <a:sp3d prstMaterial="plastic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endParaRPr kumimoji="0" lang="zh-CN" altLang="zh-CN" sz="2800" b="0" i="0" u="none" strike="noStrike" kern="1200" cap="none" spc="0" normalizeH="0" baseline="0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4" name="图片 3" descr="MJUW52]HNA]IPZ5WVL_3S@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1413" y="1766888"/>
            <a:ext cx="2927350" cy="3565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图片 8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67850" y="53975"/>
            <a:ext cx="2562225" cy="68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5" name=" 165"/>
          <p:cNvSpPr/>
          <p:nvPr/>
        </p:nvSpPr>
        <p:spPr>
          <a:xfrm>
            <a:off x="458788" y="0"/>
            <a:ext cx="250825" cy="723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365" name="文本框 9"/>
          <p:cNvSpPr txBox="1"/>
          <p:nvPr/>
        </p:nvSpPr>
        <p:spPr>
          <a:xfrm>
            <a:off x="893763" y="203200"/>
            <a:ext cx="4749800" cy="89154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 b="1" dirty="0">
                <a:solidFill>
                  <a:srgbClr val="303030"/>
                </a:solidFill>
                <a:latin typeface="楷体" panose="02010609060101010101" charset="-122"/>
                <a:ea typeface="楷体" panose="02010609060101010101" charset="-122"/>
              </a:rPr>
              <a:t>挑战不合理认知</a:t>
            </a:r>
          </a:p>
          <a:p>
            <a:endParaRPr lang="zh-CN" altLang="en-US" sz="26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0" y="736600"/>
            <a:ext cx="12187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7348" name="Picture 8" descr="TM3B$RH)WGXVHSS)9NVDW@T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1525" y="1766888"/>
            <a:ext cx="2249488" cy="31242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73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图片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2539723" flipH="1">
            <a:off x="8610600" y="722313"/>
            <a:ext cx="155575" cy="865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图片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2421714" flipH="1">
            <a:off x="8018463" y="4438650"/>
            <a:ext cx="554037" cy="179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图片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2539723" flipH="1">
            <a:off x="9804400" y="1585913"/>
            <a:ext cx="155575" cy="865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图片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2421714" flipH="1">
            <a:off x="9518650" y="4068763"/>
            <a:ext cx="688975" cy="217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58" name="矩形 73757"/>
          <p:cNvSpPr/>
          <p:nvPr/>
        </p:nvSpPr>
        <p:spPr>
          <a:xfrm>
            <a:off x="3657600" y="1524000"/>
            <a:ext cx="4800600" cy="2057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lvl="0" algn="ctr" fontAlgn="base"/>
            <a:endParaRPr lang="zh-CN" altLang="en-US" sz="5400" b="1" strike="noStrike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楷体" panose="02010609060101010101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458460" y="2127250"/>
            <a:ext cx="4074793" cy="12661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R="0" defTabSz="914400" rtl="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kern="1200" cap="none" spc="0" normalizeH="0" baseline="0" noProof="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THANKS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图片 4" descr="[8W_CY8W]$Q272DJHTU{4KM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8075" y="2084388"/>
            <a:ext cx="3552825" cy="315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" name="图片 2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67850" y="53975"/>
            <a:ext cx="2562225" cy="68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5" name=" 165"/>
          <p:cNvSpPr/>
          <p:nvPr/>
        </p:nvSpPr>
        <p:spPr>
          <a:xfrm>
            <a:off x="458788" y="0"/>
            <a:ext cx="250825" cy="723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00" name="文本框 7"/>
          <p:cNvSpPr txBox="1"/>
          <p:nvPr/>
        </p:nvSpPr>
        <p:spPr>
          <a:xfrm>
            <a:off x="893763" y="203200"/>
            <a:ext cx="47498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 b="1" dirty="0">
                <a:solidFill>
                  <a:srgbClr val="303030"/>
                </a:solidFill>
                <a:latin typeface="楷体" panose="02010609060101010101" charset="-122"/>
                <a:ea typeface="楷体" panose="02010609060101010101" charset="-122"/>
              </a:rPr>
              <a:t>挑战不合理认知</a:t>
            </a:r>
          </a:p>
        </p:txBody>
      </p:sp>
      <p:sp>
        <p:nvSpPr>
          <p:cNvPr id="29699" name="任意多边形 27"/>
          <p:cNvSpPr>
            <a:spLocks noChangeArrowheads="1"/>
          </p:cNvSpPr>
          <p:nvPr/>
        </p:nvSpPr>
        <p:spPr bwMode="auto">
          <a:xfrm>
            <a:off x="709930" y="1587500"/>
            <a:ext cx="3129915" cy="995045"/>
          </a:xfrm>
          <a:custGeom>
            <a:avLst/>
            <a:gdLst>
              <a:gd name="T0" fmla="*/ 3366892 w 2519930"/>
              <a:gd name="T1" fmla="*/ 73 h 935639"/>
              <a:gd name="T2" fmla="*/ 3640954 w 2519930"/>
              <a:gd name="T3" fmla="*/ 35931 h 935639"/>
              <a:gd name="T4" fmla="*/ 3786440 w 2519930"/>
              <a:gd name="T5" fmla="*/ 85283 h 935639"/>
              <a:gd name="T6" fmla="*/ 3837176 w 2519930"/>
              <a:gd name="T7" fmla="*/ 101346 h 935639"/>
              <a:gd name="T8" fmla="*/ 6337793 w 2519930"/>
              <a:gd name="T9" fmla="*/ 101346 h 935639"/>
              <a:gd name="T10" fmla="*/ 6471627 w 2519930"/>
              <a:gd name="T11" fmla="*/ 130745 h 935639"/>
              <a:gd name="T12" fmla="*/ 6471627 w 2519930"/>
              <a:gd name="T13" fmla="*/ 169432 h 935639"/>
              <a:gd name="T14" fmla="*/ 6337793 w 2519930"/>
              <a:gd name="T15" fmla="*/ 198833 h 935639"/>
              <a:gd name="T16" fmla="*/ 4018072 w 2519930"/>
              <a:gd name="T17" fmla="*/ 198833 h 935639"/>
              <a:gd name="T18" fmla="*/ 4018072 w 2519930"/>
              <a:gd name="T19" fmla="*/ 211018 h 935639"/>
              <a:gd name="T20" fmla="*/ 5169414 w 2519930"/>
              <a:gd name="T21" fmla="*/ 211018 h 935639"/>
              <a:gd name="T22" fmla="*/ 5303249 w 2519930"/>
              <a:gd name="T23" fmla="*/ 240419 h 935639"/>
              <a:gd name="T24" fmla="*/ 5303249 w 2519930"/>
              <a:gd name="T25" fmla="*/ 279106 h 935639"/>
              <a:gd name="T26" fmla="*/ 5169414 w 2519930"/>
              <a:gd name="T27" fmla="*/ 308506 h 935639"/>
              <a:gd name="T28" fmla="*/ 4018072 w 2519930"/>
              <a:gd name="T29" fmla="*/ 308506 h 935639"/>
              <a:gd name="T30" fmla="*/ 4018072 w 2519930"/>
              <a:gd name="T31" fmla="*/ 320692 h 935639"/>
              <a:gd name="T32" fmla="*/ 5169414 w 2519930"/>
              <a:gd name="T33" fmla="*/ 320692 h 935639"/>
              <a:gd name="T34" fmla="*/ 5303249 w 2519930"/>
              <a:gd name="T35" fmla="*/ 350092 h 935639"/>
              <a:gd name="T36" fmla="*/ 5303249 w 2519930"/>
              <a:gd name="T37" fmla="*/ 388779 h 935639"/>
              <a:gd name="T38" fmla="*/ 5169414 w 2519930"/>
              <a:gd name="T39" fmla="*/ 418178 h 935639"/>
              <a:gd name="T40" fmla="*/ 4018072 w 2519930"/>
              <a:gd name="T41" fmla="*/ 418178 h 935639"/>
              <a:gd name="T42" fmla="*/ 4018072 w 2519930"/>
              <a:gd name="T43" fmla="*/ 430365 h 935639"/>
              <a:gd name="T44" fmla="*/ 5169414 w 2519930"/>
              <a:gd name="T45" fmla="*/ 430365 h 935639"/>
              <a:gd name="T46" fmla="*/ 5303249 w 2519930"/>
              <a:gd name="T47" fmla="*/ 459765 h 935639"/>
              <a:gd name="T48" fmla="*/ 5303249 w 2519930"/>
              <a:gd name="T49" fmla="*/ 498452 h 935639"/>
              <a:gd name="T50" fmla="*/ 5169414 w 2519930"/>
              <a:gd name="T51" fmla="*/ 527852 h 935639"/>
              <a:gd name="T52" fmla="*/ 2245078 w 2519930"/>
              <a:gd name="T53" fmla="*/ 527852 h 935639"/>
              <a:gd name="T54" fmla="*/ 1824123 w 2519930"/>
              <a:gd name="T55" fmla="*/ 527852 h 935639"/>
              <a:gd name="T56" fmla="*/ 970772 w 2519930"/>
              <a:gd name="T57" fmla="*/ 527852 h 935639"/>
              <a:gd name="T58" fmla="*/ 0 w 2519930"/>
              <a:gd name="T59" fmla="*/ 314599 h 935639"/>
              <a:gd name="T60" fmla="*/ 970772 w 2519930"/>
              <a:gd name="T61" fmla="*/ 101346 h 935639"/>
              <a:gd name="T62" fmla="*/ 1799658 w 2519930"/>
              <a:gd name="T63" fmla="*/ 101346 h 935639"/>
              <a:gd name="T64" fmla="*/ 2245078 w 2519930"/>
              <a:gd name="T65" fmla="*/ 101346 h 935639"/>
              <a:gd name="T66" fmla="*/ 2355928 w 2519930"/>
              <a:gd name="T67" fmla="*/ 101346 h 935639"/>
              <a:gd name="T68" fmla="*/ 3255839 w 2519930"/>
              <a:gd name="T69" fmla="*/ 6277 h 935639"/>
              <a:gd name="T70" fmla="*/ 3366892 w 2519930"/>
              <a:gd name="T71" fmla="*/ 73 h 93563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519930"/>
              <a:gd name="T109" fmla="*/ 0 h 935639"/>
              <a:gd name="T110" fmla="*/ 2519930 w 2519930"/>
              <a:gd name="T111" fmla="*/ 935639 h 935639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519930" h="935639">
                <a:moveTo>
                  <a:pt x="1311004" y="129"/>
                </a:moveTo>
                <a:cubicBezTo>
                  <a:pt x="1354740" y="-1977"/>
                  <a:pt x="1397548" y="21748"/>
                  <a:pt x="1417718" y="63691"/>
                </a:cubicBezTo>
                <a:cubicBezTo>
                  <a:pt x="1430252" y="88880"/>
                  <a:pt x="1452310" y="120022"/>
                  <a:pt x="1474368" y="151166"/>
                </a:cubicBezTo>
                <a:lnTo>
                  <a:pt x="1494124" y="179639"/>
                </a:lnTo>
                <a:lnTo>
                  <a:pt x="2467817" y="179639"/>
                </a:lnTo>
                <a:cubicBezTo>
                  <a:pt x="2496598" y="179639"/>
                  <a:pt x="2519930" y="202971"/>
                  <a:pt x="2519930" y="231752"/>
                </a:cubicBezTo>
                <a:lnTo>
                  <a:pt x="2519930" y="300326"/>
                </a:lnTo>
                <a:cubicBezTo>
                  <a:pt x="2519930" y="329107"/>
                  <a:pt x="2496598" y="352439"/>
                  <a:pt x="2467817" y="352439"/>
                </a:cubicBezTo>
                <a:lnTo>
                  <a:pt x="1564561" y="352439"/>
                </a:lnTo>
                <a:lnTo>
                  <a:pt x="1564561" y="374039"/>
                </a:lnTo>
                <a:lnTo>
                  <a:pt x="2012872" y="374039"/>
                </a:lnTo>
                <a:cubicBezTo>
                  <a:pt x="2041653" y="374039"/>
                  <a:pt x="2064985" y="397371"/>
                  <a:pt x="2064985" y="426152"/>
                </a:cubicBezTo>
                <a:lnTo>
                  <a:pt x="2064985" y="494726"/>
                </a:lnTo>
                <a:cubicBezTo>
                  <a:pt x="2064985" y="523507"/>
                  <a:pt x="2041653" y="546839"/>
                  <a:pt x="2012872" y="546839"/>
                </a:cubicBezTo>
                <a:lnTo>
                  <a:pt x="1564561" y="546839"/>
                </a:lnTo>
                <a:lnTo>
                  <a:pt x="1564561" y="568439"/>
                </a:lnTo>
                <a:lnTo>
                  <a:pt x="2012872" y="568439"/>
                </a:lnTo>
                <a:cubicBezTo>
                  <a:pt x="2041653" y="568439"/>
                  <a:pt x="2064985" y="591771"/>
                  <a:pt x="2064985" y="620552"/>
                </a:cubicBezTo>
                <a:lnTo>
                  <a:pt x="2064985" y="689126"/>
                </a:lnTo>
                <a:cubicBezTo>
                  <a:pt x="2064985" y="717907"/>
                  <a:pt x="2041653" y="741239"/>
                  <a:pt x="2012872" y="741239"/>
                </a:cubicBezTo>
                <a:lnTo>
                  <a:pt x="1564561" y="741239"/>
                </a:lnTo>
                <a:lnTo>
                  <a:pt x="1564561" y="762839"/>
                </a:lnTo>
                <a:lnTo>
                  <a:pt x="2012872" y="762839"/>
                </a:lnTo>
                <a:cubicBezTo>
                  <a:pt x="2041653" y="762839"/>
                  <a:pt x="2064985" y="786171"/>
                  <a:pt x="2064985" y="814952"/>
                </a:cubicBezTo>
                <a:lnTo>
                  <a:pt x="2064985" y="883526"/>
                </a:lnTo>
                <a:cubicBezTo>
                  <a:pt x="2064985" y="912307"/>
                  <a:pt x="2041653" y="935639"/>
                  <a:pt x="2012872" y="935639"/>
                </a:cubicBezTo>
                <a:lnTo>
                  <a:pt x="874191" y="935639"/>
                </a:lnTo>
                <a:lnTo>
                  <a:pt x="710279" y="935639"/>
                </a:lnTo>
                <a:lnTo>
                  <a:pt x="378000" y="935639"/>
                </a:lnTo>
                <a:cubicBezTo>
                  <a:pt x="169236" y="935639"/>
                  <a:pt x="0" y="766403"/>
                  <a:pt x="0" y="557639"/>
                </a:cubicBezTo>
                <a:cubicBezTo>
                  <a:pt x="0" y="348875"/>
                  <a:pt x="169236" y="179639"/>
                  <a:pt x="378000" y="179639"/>
                </a:cubicBezTo>
                <a:lnTo>
                  <a:pt x="700753" y="179639"/>
                </a:lnTo>
                <a:lnTo>
                  <a:pt x="874191" y="179639"/>
                </a:lnTo>
                <a:lnTo>
                  <a:pt x="917354" y="179639"/>
                </a:lnTo>
                <a:lnTo>
                  <a:pt x="1267762" y="11127"/>
                </a:lnTo>
                <a:cubicBezTo>
                  <a:pt x="1281743" y="4403"/>
                  <a:pt x="1296425" y="831"/>
                  <a:pt x="1311004" y="129"/>
                </a:cubicBezTo>
                <a:close/>
              </a:path>
            </a:pathLst>
          </a:custGeom>
          <a:gradFill rotWithShape="0">
            <a:gsLst>
              <a:gs pos="0">
                <a:srgbClr val="F38649"/>
              </a:gs>
              <a:gs pos="14651">
                <a:srgbClr val="F38649"/>
              </a:gs>
              <a:gs pos="47000">
                <a:srgbClr val="FAC2A0"/>
              </a:gs>
              <a:gs pos="47000">
                <a:srgbClr val="FAC2A0"/>
              </a:gs>
              <a:gs pos="77000">
                <a:srgbClr val="F38649"/>
              </a:gs>
              <a:gs pos="98666">
                <a:srgbClr val="F38649"/>
              </a:gs>
              <a:gs pos="100000">
                <a:srgbClr val="F38649"/>
              </a:gs>
            </a:gsLst>
            <a:lin ang="0"/>
          </a:gradFill>
          <a:ln w="9525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216000" tIns="144000" bIns="4680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2" charset="-122"/>
                <a:ea typeface="微软雅黑" panose="020B0503020204020204" pitchFamily="34" charset="-122"/>
                <a:cs typeface="+mn-cs"/>
              </a:rPr>
              <a:t>你看到了什么？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-25400" y="715963"/>
            <a:ext cx="12187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9525" y="673100"/>
            <a:ext cx="12187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2" name="图片 2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69450" y="-44450"/>
            <a:ext cx="2562225" cy="68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 165"/>
          <p:cNvSpPr/>
          <p:nvPr/>
        </p:nvSpPr>
        <p:spPr>
          <a:xfrm>
            <a:off x="552450" y="-50800"/>
            <a:ext cx="250825" cy="723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5124" name="文本框 4"/>
          <p:cNvSpPr txBox="1"/>
          <p:nvPr/>
        </p:nvSpPr>
        <p:spPr>
          <a:xfrm>
            <a:off x="987425" y="152400"/>
            <a:ext cx="4749800" cy="49244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 b="1" dirty="0">
                <a:solidFill>
                  <a:srgbClr val="303030"/>
                </a:solidFill>
                <a:latin typeface="楷体" panose="02010609060101010101" charset="-122"/>
                <a:ea typeface="楷体" panose="02010609060101010101" charset="-122"/>
              </a:rPr>
              <a:t>挑战不合理认</a:t>
            </a:r>
            <a:r>
              <a:rPr lang="zh-CN" altLang="en-US" sz="2600" b="1" dirty="0" smtClean="0">
                <a:solidFill>
                  <a:srgbClr val="303030"/>
                </a:solidFill>
                <a:latin typeface="楷体" panose="02010609060101010101" charset="-122"/>
                <a:ea typeface="楷体" panose="02010609060101010101" charset="-122"/>
              </a:rPr>
              <a:t>知：情绪</a:t>
            </a:r>
            <a:r>
              <a:rPr lang="en-US" altLang="zh-CN" sz="2600" b="1" dirty="0" err="1" smtClean="0">
                <a:solidFill>
                  <a:srgbClr val="303030"/>
                </a:solidFill>
                <a:latin typeface="楷体" panose="02010609060101010101" charset="-122"/>
                <a:ea typeface="楷体" panose="02010609060101010101" charset="-122"/>
              </a:rPr>
              <a:t>abc</a:t>
            </a:r>
            <a:r>
              <a:rPr lang="zh-CN" altLang="en-US" sz="2600" b="1" dirty="0" smtClean="0">
                <a:solidFill>
                  <a:srgbClr val="303030"/>
                </a:solidFill>
                <a:latin typeface="楷体" panose="02010609060101010101" charset="-122"/>
                <a:ea typeface="楷体" panose="02010609060101010101" charset="-122"/>
              </a:rPr>
              <a:t>理论</a:t>
            </a:r>
            <a:endParaRPr lang="en-US" altLang="zh-CN" sz="2600" b="1" dirty="0" smtClean="0">
              <a:solidFill>
                <a:srgbClr val="30303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5" name="月亮"/>
          <p:cNvSpPr/>
          <p:nvPr/>
        </p:nvSpPr>
        <p:spPr>
          <a:xfrm>
            <a:off x="1539875" y="3067050"/>
            <a:ext cx="792163" cy="1144588"/>
          </a:xfrm>
          <a:custGeom>
            <a:avLst/>
            <a:gdLst/>
            <a:ahLst/>
            <a:cxnLst>
              <a:cxn ang="0">
                <a:pos x="0" y="398011993"/>
              </a:cxn>
              <a:cxn ang="0">
                <a:pos x="369572820" y="0"/>
              </a:cxn>
              <a:cxn ang="0">
                <a:pos x="539077873" y="48356725"/>
              </a:cxn>
              <a:cxn ang="0">
                <a:pos x="534968764" y="77494331"/>
              </a:cxn>
              <a:cxn ang="0">
                <a:pos x="366490896" y="399561951"/>
              </a:cxn>
              <a:cxn ang="0">
                <a:pos x="534968764" y="721629126"/>
              </a:cxn>
              <a:cxn ang="0">
                <a:pos x="539077873" y="751076990"/>
              </a:cxn>
              <a:cxn ang="0">
                <a:pos x="366490896" y="799123458"/>
              </a:cxn>
              <a:cxn ang="0">
                <a:pos x="0" y="399561951"/>
              </a:cxn>
              <a:cxn ang="0">
                <a:pos x="0" y="398011993"/>
              </a:cxn>
              <a:cxn ang="0">
                <a:pos x="163854982" y="396151777"/>
              </a:cxn>
              <a:cxn ang="0">
                <a:pos x="283022443" y="96403193"/>
              </a:cxn>
              <a:cxn ang="0">
                <a:pos x="275317635" y="75944818"/>
              </a:cxn>
              <a:cxn ang="0">
                <a:pos x="77561494" y="398011993"/>
              </a:cxn>
              <a:cxn ang="0">
                <a:pos x="275317635" y="720079168"/>
              </a:cxn>
              <a:cxn ang="0">
                <a:pos x="283022443" y="698380649"/>
              </a:cxn>
              <a:cxn ang="0">
                <a:pos x="163854982" y="398011993"/>
              </a:cxn>
              <a:cxn ang="0">
                <a:pos x="163854982" y="396151777"/>
              </a:cxn>
            </a:cxnLst>
            <a:rect l="0" t="0" r="0" b="0"/>
            <a:pathLst>
              <a:path w="2155" h="2578">
                <a:moveTo>
                  <a:pt x="0" y="1284"/>
                </a:moveTo>
                <a:cubicBezTo>
                  <a:pt x="0" y="478"/>
                  <a:pt x="705" y="0"/>
                  <a:pt x="1439" y="0"/>
                </a:cubicBezTo>
                <a:cubicBezTo>
                  <a:pt x="1733" y="0"/>
                  <a:pt x="1977" y="67"/>
                  <a:pt x="2099" y="156"/>
                </a:cubicBezTo>
                <a:cubicBezTo>
                  <a:pt x="2144" y="189"/>
                  <a:pt x="2155" y="228"/>
                  <a:pt x="2083" y="250"/>
                </a:cubicBezTo>
                <a:cubicBezTo>
                  <a:pt x="1772" y="367"/>
                  <a:pt x="1411" y="784"/>
                  <a:pt x="1427" y="1289"/>
                </a:cubicBezTo>
                <a:cubicBezTo>
                  <a:pt x="1411" y="1795"/>
                  <a:pt x="1772" y="2212"/>
                  <a:pt x="2083" y="2328"/>
                </a:cubicBezTo>
                <a:cubicBezTo>
                  <a:pt x="2155" y="2350"/>
                  <a:pt x="2144" y="2389"/>
                  <a:pt x="2099" y="2423"/>
                </a:cubicBezTo>
                <a:cubicBezTo>
                  <a:pt x="1977" y="2511"/>
                  <a:pt x="1716" y="2578"/>
                  <a:pt x="1427" y="2578"/>
                </a:cubicBezTo>
                <a:cubicBezTo>
                  <a:pt x="705" y="2578"/>
                  <a:pt x="0" y="2100"/>
                  <a:pt x="0" y="1289"/>
                </a:cubicBezTo>
                <a:lnTo>
                  <a:pt x="0" y="1284"/>
                </a:lnTo>
                <a:close/>
                <a:moveTo>
                  <a:pt x="638" y="1278"/>
                </a:moveTo>
                <a:cubicBezTo>
                  <a:pt x="638" y="756"/>
                  <a:pt x="938" y="442"/>
                  <a:pt x="1102" y="311"/>
                </a:cubicBezTo>
                <a:cubicBezTo>
                  <a:pt x="1147" y="278"/>
                  <a:pt x="1139" y="237"/>
                  <a:pt x="1072" y="245"/>
                </a:cubicBezTo>
                <a:cubicBezTo>
                  <a:pt x="575" y="325"/>
                  <a:pt x="302" y="817"/>
                  <a:pt x="302" y="1284"/>
                </a:cubicBezTo>
                <a:cubicBezTo>
                  <a:pt x="302" y="1750"/>
                  <a:pt x="575" y="2242"/>
                  <a:pt x="1072" y="2323"/>
                </a:cubicBezTo>
                <a:cubicBezTo>
                  <a:pt x="1139" y="2331"/>
                  <a:pt x="1147" y="2289"/>
                  <a:pt x="1102" y="2253"/>
                </a:cubicBezTo>
                <a:cubicBezTo>
                  <a:pt x="938" y="2120"/>
                  <a:pt x="638" y="1812"/>
                  <a:pt x="638" y="1284"/>
                </a:cubicBezTo>
                <a:lnTo>
                  <a:pt x="638" y="127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5126" name="图片 7" descr="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6913" y="3019425"/>
            <a:ext cx="981075" cy="1238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7" name="月亮"/>
          <p:cNvSpPr/>
          <p:nvPr/>
        </p:nvSpPr>
        <p:spPr>
          <a:xfrm>
            <a:off x="5521325" y="3067050"/>
            <a:ext cx="793750" cy="1144588"/>
          </a:xfrm>
          <a:custGeom>
            <a:avLst/>
            <a:gdLst/>
            <a:ahLst/>
            <a:cxnLst>
              <a:cxn ang="0">
                <a:pos x="0" y="398011993"/>
              </a:cxn>
              <a:cxn ang="0">
                <a:pos x="369572820" y="0"/>
              </a:cxn>
              <a:cxn ang="0">
                <a:pos x="539077873" y="48356725"/>
              </a:cxn>
              <a:cxn ang="0">
                <a:pos x="534968764" y="77494331"/>
              </a:cxn>
              <a:cxn ang="0">
                <a:pos x="366490896" y="399561951"/>
              </a:cxn>
              <a:cxn ang="0">
                <a:pos x="534968764" y="721629126"/>
              </a:cxn>
              <a:cxn ang="0">
                <a:pos x="539077873" y="751076990"/>
              </a:cxn>
              <a:cxn ang="0">
                <a:pos x="366490896" y="799123458"/>
              </a:cxn>
              <a:cxn ang="0">
                <a:pos x="0" y="399561951"/>
              </a:cxn>
              <a:cxn ang="0">
                <a:pos x="0" y="398011993"/>
              </a:cxn>
              <a:cxn ang="0">
                <a:pos x="163854982" y="396151777"/>
              </a:cxn>
              <a:cxn ang="0">
                <a:pos x="283022443" y="96403193"/>
              </a:cxn>
              <a:cxn ang="0">
                <a:pos x="275317635" y="75944818"/>
              </a:cxn>
              <a:cxn ang="0">
                <a:pos x="77561494" y="398011993"/>
              </a:cxn>
              <a:cxn ang="0">
                <a:pos x="275317635" y="720079168"/>
              </a:cxn>
              <a:cxn ang="0">
                <a:pos x="283022443" y="698380649"/>
              </a:cxn>
              <a:cxn ang="0">
                <a:pos x="163854982" y="398011993"/>
              </a:cxn>
              <a:cxn ang="0">
                <a:pos x="163854982" y="396151777"/>
              </a:cxn>
            </a:cxnLst>
            <a:rect l="0" t="0" r="0" b="0"/>
            <a:pathLst>
              <a:path w="2155" h="2578">
                <a:moveTo>
                  <a:pt x="0" y="1284"/>
                </a:moveTo>
                <a:cubicBezTo>
                  <a:pt x="0" y="478"/>
                  <a:pt x="705" y="0"/>
                  <a:pt x="1439" y="0"/>
                </a:cubicBezTo>
                <a:cubicBezTo>
                  <a:pt x="1733" y="0"/>
                  <a:pt x="1977" y="67"/>
                  <a:pt x="2099" y="156"/>
                </a:cubicBezTo>
                <a:cubicBezTo>
                  <a:pt x="2144" y="189"/>
                  <a:pt x="2155" y="228"/>
                  <a:pt x="2083" y="250"/>
                </a:cubicBezTo>
                <a:cubicBezTo>
                  <a:pt x="1772" y="367"/>
                  <a:pt x="1411" y="784"/>
                  <a:pt x="1427" y="1289"/>
                </a:cubicBezTo>
                <a:cubicBezTo>
                  <a:pt x="1411" y="1795"/>
                  <a:pt x="1772" y="2212"/>
                  <a:pt x="2083" y="2328"/>
                </a:cubicBezTo>
                <a:cubicBezTo>
                  <a:pt x="2155" y="2350"/>
                  <a:pt x="2144" y="2389"/>
                  <a:pt x="2099" y="2423"/>
                </a:cubicBezTo>
                <a:cubicBezTo>
                  <a:pt x="1977" y="2511"/>
                  <a:pt x="1716" y="2578"/>
                  <a:pt x="1427" y="2578"/>
                </a:cubicBezTo>
                <a:cubicBezTo>
                  <a:pt x="705" y="2578"/>
                  <a:pt x="0" y="2100"/>
                  <a:pt x="0" y="1289"/>
                </a:cubicBezTo>
                <a:lnTo>
                  <a:pt x="0" y="1284"/>
                </a:lnTo>
                <a:close/>
                <a:moveTo>
                  <a:pt x="638" y="1278"/>
                </a:moveTo>
                <a:cubicBezTo>
                  <a:pt x="638" y="756"/>
                  <a:pt x="938" y="442"/>
                  <a:pt x="1102" y="311"/>
                </a:cubicBezTo>
                <a:cubicBezTo>
                  <a:pt x="1147" y="278"/>
                  <a:pt x="1139" y="237"/>
                  <a:pt x="1072" y="245"/>
                </a:cubicBezTo>
                <a:cubicBezTo>
                  <a:pt x="575" y="325"/>
                  <a:pt x="302" y="817"/>
                  <a:pt x="302" y="1284"/>
                </a:cubicBezTo>
                <a:cubicBezTo>
                  <a:pt x="302" y="1750"/>
                  <a:pt x="575" y="2242"/>
                  <a:pt x="1072" y="2323"/>
                </a:cubicBezTo>
                <a:cubicBezTo>
                  <a:pt x="1139" y="2331"/>
                  <a:pt x="1147" y="2289"/>
                  <a:pt x="1102" y="2253"/>
                </a:cubicBezTo>
                <a:cubicBezTo>
                  <a:pt x="938" y="2120"/>
                  <a:pt x="638" y="1812"/>
                  <a:pt x="638" y="1284"/>
                </a:cubicBezTo>
                <a:lnTo>
                  <a:pt x="638" y="1278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月亮"/>
          <p:cNvSpPr/>
          <p:nvPr/>
        </p:nvSpPr>
        <p:spPr bwMode="auto">
          <a:xfrm>
            <a:off x="7983538" y="3067050"/>
            <a:ext cx="793750" cy="1144588"/>
          </a:xfrm>
          <a:custGeom>
            <a:avLst/>
            <a:gdLst>
              <a:gd name="T0" fmla="*/ 0 w 2155"/>
              <a:gd name="T1" fmla="*/ 896707 h 2578"/>
              <a:gd name="T2" fmla="*/ 1004179 w 2155"/>
              <a:gd name="T3" fmla="*/ 0 h 2578"/>
              <a:gd name="T4" fmla="*/ 1464747 w 2155"/>
              <a:gd name="T5" fmla="*/ 108946 h 2578"/>
              <a:gd name="T6" fmla="*/ 1453582 w 2155"/>
              <a:gd name="T7" fmla="*/ 174592 h 2578"/>
              <a:gd name="T8" fmla="*/ 995805 w 2155"/>
              <a:gd name="T9" fmla="*/ 900199 h 2578"/>
              <a:gd name="T10" fmla="*/ 1453582 w 2155"/>
              <a:gd name="T11" fmla="*/ 1625805 h 2578"/>
              <a:gd name="T12" fmla="*/ 1464747 w 2155"/>
              <a:gd name="T13" fmla="*/ 1692150 h 2578"/>
              <a:gd name="T14" fmla="*/ 995805 w 2155"/>
              <a:gd name="T15" fmla="*/ 1800397 h 2578"/>
              <a:gd name="T16" fmla="*/ 0 w 2155"/>
              <a:gd name="T17" fmla="*/ 900199 h 2578"/>
              <a:gd name="T18" fmla="*/ 0 w 2155"/>
              <a:gd name="T19" fmla="*/ 896707 h 2578"/>
              <a:gd name="T20" fmla="*/ 445216 w 2155"/>
              <a:gd name="T21" fmla="*/ 892516 h 2578"/>
              <a:gd name="T22" fmla="*/ 769010 w 2155"/>
              <a:gd name="T23" fmla="*/ 217193 h 2578"/>
              <a:gd name="T24" fmla="*/ 748075 w 2155"/>
              <a:gd name="T25" fmla="*/ 171101 h 2578"/>
              <a:gd name="T26" fmla="*/ 210745 w 2155"/>
              <a:gd name="T27" fmla="*/ 896707 h 2578"/>
              <a:gd name="T28" fmla="*/ 748075 w 2155"/>
              <a:gd name="T29" fmla="*/ 1622313 h 2578"/>
              <a:gd name="T30" fmla="*/ 769010 w 2155"/>
              <a:gd name="T31" fmla="*/ 1573427 h 2578"/>
              <a:gd name="T32" fmla="*/ 445216 w 2155"/>
              <a:gd name="T33" fmla="*/ 896707 h 2578"/>
              <a:gd name="T34" fmla="*/ 445216 w 2155"/>
              <a:gd name="T35" fmla="*/ 892516 h 257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155" h="2578">
                <a:moveTo>
                  <a:pt x="0" y="1284"/>
                </a:moveTo>
                <a:cubicBezTo>
                  <a:pt x="0" y="478"/>
                  <a:pt x="705" y="0"/>
                  <a:pt x="1439" y="0"/>
                </a:cubicBezTo>
                <a:cubicBezTo>
                  <a:pt x="1733" y="0"/>
                  <a:pt x="1977" y="67"/>
                  <a:pt x="2099" y="156"/>
                </a:cubicBezTo>
                <a:cubicBezTo>
                  <a:pt x="2144" y="189"/>
                  <a:pt x="2155" y="228"/>
                  <a:pt x="2083" y="250"/>
                </a:cubicBezTo>
                <a:cubicBezTo>
                  <a:pt x="1772" y="367"/>
                  <a:pt x="1411" y="784"/>
                  <a:pt x="1427" y="1289"/>
                </a:cubicBezTo>
                <a:cubicBezTo>
                  <a:pt x="1411" y="1795"/>
                  <a:pt x="1772" y="2212"/>
                  <a:pt x="2083" y="2328"/>
                </a:cubicBezTo>
                <a:cubicBezTo>
                  <a:pt x="2155" y="2350"/>
                  <a:pt x="2144" y="2389"/>
                  <a:pt x="2099" y="2423"/>
                </a:cubicBezTo>
                <a:cubicBezTo>
                  <a:pt x="1977" y="2511"/>
                  <a:pt x="1716" y="2578"/>
                  <a:pt x="1427" y="2578"/>
                </a:cubicBezTo>
                <a:cubicBezTo>
                  <a:pt x="705" y="2578"/>
                  <a:pt x="0" y="2100"/>
                  <a:pt x="0" y="1289"/>
                </a:cubicBezTo>
                <a:lnTo>
                  <a:pt x="0" y="1284"/>
                </a:lnTo>
                <a:close/>
                <a:moveTo>
                  <a:pt x="638" y="1278"/>
                </a:moveTo>
                <a:cubicBezTo>
                  <a:pt x="638" y="756"/>
                  <a:pt x="938" y="442"/>
                  <a:pt x="1102" y="311"/>
                </a:cubicBezTo>
                <a:cubicBezTo>
                  <a:pt x="1147" y="278"/>
                  <a:pt x="1139" y="237"/>
                  <a:pt x="1072" y="245"/>
                </a:cubicBezTo>
                <a:cubicBezTo>
                  <a:pt x="575" y="325"/>
                  <a:pt x="302" y="817"/>
                  <a:pt x="302" y="1284"/>
                </a:cubicBezTo>
                <a:cubicBezTo>
                  <a:pt x="302" y="1750"/>
                  <a:pt x="575" y="2242"/>
                  <a:pt x="1072" y="2323"/>
                </a:cubicBezTo>
                <a:cubicBezTo>
                  <a:pt x="1139" y="2331"/>
                  <a:pt x="1147" y="2289"/>
                  <a:pt x="1102" y="2253"/>
                </a:cubicBezTo>
                <a:cubicBezTo>
                  <a:pt x="938" y="2120"/>
                  <a:pt x="638" y="1812"/>
                  <a:pt x="638" y="1284"/>
                </a:cubicBezTo>
                <a:lnTo>
                  <a:pt x="638" y="1278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fontAlgn="base"/>
            <a:endParaRPr lang="zh-CN" altLang="en-US" strike="noStrike" noProof="1"/>
          </a:p>
        </p:txBody>
      </p:sp>
      <p:pic>
        <p:nvPicPr>
          <p:cNvPr id="5129" name="图片 10" descr="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3525" y="1862138"/>
            <a:ext cx="1150938" cy="1149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图片 11" descr="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3213" y="4257675"/>
            <a:ext cx="1069975" cy="1103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 13"/>
          <p:cNvSpPr/>
          <p:nvPr/>
        </p:nvSpPr>
        <p:spPr>
          <a:xfrm>
            <a:off x="2146300" y="3544888"/>
            <a:ext cx="947738" cy="187325"/>
          </a:xfrm>
          <a:custGeom>
            <a:avLst/>
            <a:gdLst>
              <a:gd name="connsiteX0" fmla="*/ 4710315 w 7544313"/>
              <a:gd name="connsiteY0" fmla="*/ 0 h 5784389"/>
              <a:gd name="connsiteX1" fmla="*/ 5164538 w 7544313"/>
              <a:gd name="connsiteY1" fmla="*/ 188144 h 5784389"/>
              <a:gd name="connsiteX2" fmla="*/ 7343753 w 7544313"/>
              <a:gd name="connsiteY2" fmla="*/ 2367358 h 5784389"/>
              <a:gd name="connsiteX3" fmla="*/ 7428050 w 7544313"/>
              <a:gd name="connsiteY3" fmla="*/ 2469120 h 5784389"/>
              <a:gd name="connsiteX4" fmla="*/ 7438311 w 7544313"/>
              <a:gd name="connsiteY4" fmla="*/ 2487626 h 5784389"/>
              <a:gd name="connsiteX5" fmla="*/ 7479289 w 7544313"/>
              <a:gd name="connsiteY5" fmla="*/ 2563973 h 5784389"/>
              <a:gd name="connsiteX6" fmla="*/ 7544313 w 7544313"/>
              <a:gd name="connsiteY6" fmla="*/ 2891210 h 5784389"/>
              <a:gd name="connsiteX7" fmla="*/ 7479289 w 7544313"/>
              <a:gd name="connsiteY7" fmla="*/ 3218447 h 5784389"/>
              <a:gd name="connsiteX8" fmla="*/ 7454433 w 7544313"/>
              <a:gd name="connsiteY8" fmla="*/ 3276193 h 5784389"/>
              <a:gd name="connsiteX9" fmla="*/ 7421357 w 7544313"/>
              <a:gd name="connsiteY9" fmla="*/ 3318247 h 5784389"/>
              <a:gd name="connsiteX10" fmla="*/ 7325947 w 7544313"/>
              <a:gd name="connsiteY10" fmla="*/ 3417030 h 5784389"/>
              <a:gd name="connsiteX11" fmla="*/ 5146732 w 7544313"/>
              <a:gd name="connsiteY11" fmla="*/ 5596244 h 5784389"/>
              <a:gd name="connsiteX12" fmla="*/ 4238287 w 7544313"/>
              <a:gd name="connsiteY12" fmla="*/ 5596244 h 5784389"/>
              <a:gd name="connsiteX13" fmla="*/ 4238287 w 7544313"/>
              <a:gd name="connsiteY13" fmla="*/ 4687801 h 5784389"/>
              <a:gd name="connsiteX14" fmla="*/ 5378425 w 7544313"/>
              <a:gd name="connsiteY14" fmla="*/ 3547663 h 5784389"/>
              <a:gd name="connsiteX15" fmla="*/ 642367 w 7544313"/>
              <a:gd name="connsiteY15" fmla="*/ 3547663 h 5784389"/>
              <a:gd name="connsiteX16" fmla="*/ 0 w 7544313"/>
              <a:gd name="connsiteY16" fmla="*/ 2905296 h 5784389"/>
              <a:gd name="connsiteX17" fmla="*/ 642367 w 7544313"/>
              <a:gd name="connsiteY17" fmla="*/ 2262930 h 5784389"/>
              <a:gd name="connsiteX18" fmla="*/ 5422435 w 7544313"/>
              <a:gd name="connsiteY18" fmla="*/ 2262930 h 5784389"/>
              <a:gd name="connsiteX19" fmla="*/ 4256093 w 7544313"/>
              <a:gd name="connsiteY19" fmla="*/ 1096587 h 5784389"/>
              <a:gd name="connsiteX20" fmla="*/ 4256093 w 7544313"/>
              <a:gd name="connsiteY20" fmla="*/ 188144 h 5784389"/>
              <a:gd name="connsiteX21" fmla="*/ 4710315 w 7544313"/>
              <a:gd name="connsiteY21" fmla="*/ 0 h 57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44313" h="5784389">
                <a:moveTo>
                  <a:pt x="4710315" y="0"/>
                </a:moveTo>
                <a:cubicBezTo>
                  <a:pt x="4874713" y="0"/>
                  <a:pt x="5039107" y="62713"/>
                  <a:pt x="5164538" y="188144"/>
                </a:cubicBezTo>
                <a:lnTo>
                  <a:pt x="7343753" y="2367358"/>
                </a:lnTo>
                <a:cubicBezTo>
                  <a:pt x="7375110" y="2398716"/>
                  <a:pt x="7403341" y="2432905"/>
                  <a:pt x="7428050" y="2469120"/>
                </a:cubicBezTo>
                <a:lnTo>
                  <a:pt x="7438311" y="2487626"/>
                </a:lnTo>
                <a:lnTo>
                  <a:pt x="7479289" y="2563973"/>
                </a:lnTo>
                <a:cubicBezTo>
                  <a:pt x="7520342" y="2657385"/>
                  <a:pt x="7544313" y="2769994"/>
                  <a:pt x="7544313" y="2891210"/>
                </a:cubicBezTo>
                <a:cubicBezTo>
                  <a:pt x="7544313" y="3012426"/>
                  <a:pt x="7520342" y="3125035"/>
                  <a:pt x="7479289" y="3218447"/>
                </a:cubicBezTo>
                <a:lnTo>
                  <a:pt x="7454433" y="3276193"/>
                </a:lnTo>
                <a:lnTo>
                  <a:pt x="7421357" y="3318247"/>
                </a:lnTo>
                <a:cubicBezTo>
                  <a:pt x="7391886" y="3351882"/>
                  <a:pt x="7357304" y="3385674"/>
                  <a:pt x="7325947" y="3417030"/>
                </a:cubicBezTo>
                <a:lnTo>
                  <a:pt x="5146732" y="5596244"/>
                </a:lnTo>
                <a:cubicBezTo>
                  <a:pt x="4895873" y="5847104"/>
                  <a:pt x="4489147" y="5847104"/>
                  <a:pt x="4238287" y="5596244"/>
                </a:cubicBezTo>
                <a:cubicBezTo>
                  <a:pt x="3987430" y="5345384"/>
                  <a:pt x="3987430" y="4938661"/>
                  <a:pt x="4238287" y="4687801"/>
                </a:cubicBezTo>
                <a:lnTo>
                  <a:pt x="5378425" y="3547663"/>
                </a:lnTo>
                <a:lnTo>
                  <a:pt x="642367" y="3547663"/>
                </a:lnTo>
                <a:cubicBezTo>
                  <a:pt x="287598" y="3547663"/>
                  <a:pt x="0" y="3260065"/>
                  <a:pt x="0" y="2905296"/>
                </a:cubicBezTo>
                <a:cubicBezTo>
                  <a:pt x="0" y="2550527"/>
                  <a:pt x="287598" y="2262930"/>
                  <a:pt x="642367" y="2262930"/>
                </a:cubicBezTo>
                <a:lnTo>
                  <a:pt x="5422435" y="2262930"/>
                </a:lnTo>
                <a:lnTo>
                  <a:pt x="4256093" y="1096587"/>
                </a:lnTo>
                <a:cubicBezTo>
                  <a:pt x="4005235" y="845727"/>
                  <a:pt x="4005235" y="439004"/>
                  <a:pt x="4256093" y="188144"/>
                </a:cubicBezTo>
                <a:cubicBezTo>
                  <a:pt x="4381524" y="62713"/>
                  <a:pt x="4545918" y="0"/>
                  <a:pt x="4710315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24" name="圆角箭头"/>
          <p:cNvSpPr/>
          <p:nvPr/>
        </p:nvSpPr>
        <p:spPr>
          <a:xfrm>
            <a:off x="4219575" y="3544888"/>
            <a:ext cx="1303338" cy="187325"/>
          </a:xfrm>
          <a:custGeom>
            <a:avLst/>
            <a:gdLst>
              <a:gd name="connsiteX0" fmla="*/ 4710315 w 7544313"/>
              <a:gd name="connsiteY0" fmla="*/ 0 h 5784389"/>
              <a:gd name="connsiteX1" fmla="*/ 5164538 w 7544313"/>
              <a:gd name="connsiteY1" fmla="*/ 188144 h 5784389"/>
              <a:gd name="connsiteX2" fmla="*/ 7343753 w 7544313"/>
              <a:gd name="connsiteY2" fmla="*/ 2367358 h 5784389"/>
              <a:gd name="connsiteX3" fmla="*/ 7428050 w 7544313"/>
              <a:gd name="connsiteY3" fmla="*/ 2469120 h 5784389"/>
              <a:gd name="connsiteX4" fmla="*/ 7438311 w 7544313"/>
              <a:gd name="connsiteY4" fmla="*/ 2487626 h 5784389"/>
              <a:gd name="connsiteX5" fmla="*/ 7479289 w 7544313"/>
              <a:gd name="connsiteY5" fmla="*/ 2563973 h 5784389"/>
              <a:gd name="connsiteX6" fmla="*/ 7544313 w 7544313"/>
              <a:gd name="connsiteY6" fmla="*/ 2891210 h 5784389"/>
              <a:gd name="connsiteX7" fmla="*/ 7479289 w 7544313"/>
              <a:gd name="connsiteY7" fmla="*/ 3218447 h 5784389"/>
              <a:gd name="connsiteX8" fmla="*/ 7454433 w 7544313"/>
              <a:gd name="connsiteY8" fmla="*/ 3276193 h 5784389"/>
              <a:gd name="connsiteX9" fmla="*/ 7421357 w 7544313"/>
              <a:gd name="connsiteY9" fmla="*/ 3318247 h 5784389"/>
              <a:gd name="connsiteX10" fmla="*/ 7325947 w 7544313"/>
              <a:gd name="connsiteY10" fmla="*/ 3417030 h 5784389"/>
              <a:gd name="connsiteX11" fmla="*/ 5146732 w 7544313"/>
              <a:gd name="connsiteY11" fmla="*/ 5596244 h 5784389"/>
              <a:gd name="connsiteX12" fmla="*/ 4238287 w 7544313"/>
              <a:gd name="connsiteY12" fmla="*/ 5596244 h 5784389"/>
              <a:gd name="connsiteX13" fmla="*/ 4238287 w 7544313"/>
              <a:gd name="connsiteY13" fmla="*/ 4687801 h 5784389"/>
              <a:gd name="connsiteX14" fmla="*/ 5378425 w 7544313"/>
              <a:gd name="connsiteY14" fmla="*/ 3547663 h 5784389"/>
              <a:gd name="connsiteX15" fmla="*/ 642367 w 7544313"/>
              <a:gd name="connsiteY15" fmla="*/ 3547663 h 5784389"/>
              <a:gd name="connsiteX16" fmla="*/ 0 w 7544313"/>
              <a:gd name="connsiteY16" fmla="*/ 2905296 h 5784389"/>
              <a:gd name="connsiteX17" fmla="*/ 642367 w 7544313"/>
              <a:gd name="connsiteY17" fmla="*/ 2262930 h 5784389"/>
              <a:gd name="connsiteX18" fmla="*/ 5422435 w 7544313"/>
              <a:gd name="connsiteY18" fmla="*/ 2262930 h 5784389"/>
              <a:gd name="connsiteX19" fmla="*/ 4256093 w 7544313"/>
              <a:gd name="connsiteY19" fmla="*/ 1096587 h 5784389"/>
              <a:gd name="connsiteX20" fmla="*/ 4256093 w 7544313"/>
              <a:gd name="connsiteY20" fmla="*/ 188144 h 5784389"/>
              <a:gd name="connsiteX21" fmla="*/ 4710315 w 7544313"/>
              <a:gd name="connsiteY21" fmla="*/ 0 h 57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44313" h="5784389">
                <a:moveTo>
                  <a:pt x="4710315" y="0"/>
                </a:moveTo>
                <a:cubicBezTo>
                  <a:pt x="4874713" y="0"/>
                  <a:pt x="5039107" y="62713"/>
                  <a:pt x="5164538" y="188144"/>
                </a:cubicBezTo>
                <a:lnTo>
                  <a:pt x="7343753" y="2367358"/>
                </a:lnTo>
                <a:cubicBezTo>
                  <a:pt x="7375110" y="2398716"/>
                  <a:pt x="7403341" y="2432905"/>
                  <a:pt x="7428050" y="2469120"/>
                </a:cubicBezTo>
                <a:lnTo>
                  <a:pt x="7438311" y="2487626"/>
                </a:lnTo>
                <a:lnTo>
                  <a:pt x="7479289" y="2563973"/>
                </a:lnTo>
                <a:cubicBezTo>
                  <a:pt x="7520342" y="2657385"/>
                  <a:pt x="7544313" y="2769994"/>
                  <a:pt x="7544313" y="2891210"/>
                </a:cubicBezTo>
                <a:cubicBezTo>
                  <a:pt x="7544313" y="3012426"/>
                  <a:pt x="7520342" y="3125035"/>
                  <a:pt x="7479289" y="3218447"/>
                </a:cubicBezTo>
                <a:lnTo>
                  <a:pt x="7454433" y="3276193"/>
                </a:lnTo>
                <a:lnTo>
                  <a:pt x="7421357" y="3318247"/>
                </a:lnTo>
                <a:cubicBezTo>
                  <a:pt x="7391886" y="3351882"/>
                  <a:pt x="7357304" y="3385674"/>
                  <a:pt x="7325947" y="3417030"/>
                </a:cubicBezTo>
                <a:lnTo>
                  <a:pt x="5146732" y="5596244"/>
                </a:lnTo>
                <a:cubicBezTo>
                  <a:pt x="4895873" y="5847104"/>
                  <a:pt x="4489147" y="5847104"/>
                  <a:pt x="4238287" y="5596244"/>
                </a:cubicBezTo>
                <a:cubicBezTo>
                  <a:pt x="3987430" y="5345384"/>
                  <a:pt x="3987430" y="4938661"/>
                  <a:pt x="4238287" y="4687801"/>
                </a:cubicBezTo>
                <a:lnTo>
                  <a:pt x="5378425" y="3547663"/>
                </a:lnTo>
                <a:lnTo>
                  <a:pt x="642367" y="3547663"/>
                </a:lnTo>
                <a:cubicBezTo>
                  <a:pt x="287598" y="3547663"/>
                  <a:pt x="0" y="3260065"/>
                  <a:pt x="0" y="2905296"/>
                </a:cubicBezTo>
                <a:cubicBezTo>
                  <a:pt x="0" y="2550527"/>
                  <a:pt x="287598" y="2262930"/>
                  <a:pt x="642367" y="2262930"/>
                </a:cubicBezTo>
                <a:lnTo>
                  <a:pt x="5422435" y="2262930"/>
                </a:lnTo>
                <a:lnTo>
                  <a:pt x="4256093" y="1096587"/>
                </a:lnTo>
                <a:cubicBezTo>
                  <a:pt x="4005235" y="845727"/>
                  <a:pt x="4005235" y="439004"/>
                  <a:pt x="4256093" y="188144"/>
                </a:cubicBezTo>
                <a:cubicBezTo>
                  <a:pt x="4381524" y="62713"/>
                  <a:pt x="4545918" y="0"/>
                  <a:pt x="4710315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25" name="圆角箭头"/>
          <p:cNvSpPr/>
          <p:nvPr/>
        </p:nvSpPr>
        <p:spPr>
          <a:xfrm>
            <a:off x="6088063" y="3544888"/>
            <a:ext cx="1468438" cy="187325"/>
          </a:xfrm>
          <a:custGeom>
            <a:avLst/>
            <a:gdLst>
              <a:gd name="connsiteX0" fmla="*/ 4710315 w 7544313"/>
              <a:gd name="connsiteY0" fmla="*/ 0 h 5784389"/>
              <a:gd name="connsiteX1" fmla="*/ 5164538 w 7544313"/>
              <a:gd name="connsiteY1" fmla="*/ 188144 h 5784389"/>
              <a:gd name="connsiteX2" fmla="*/ 7343753 w 7544313"/>
              <a:gd name="connsiteY2" fmla="*/ 2367358 h 5784389"/>
              <a:gd name="connsiteX3" fmla="*/ 7428050 w 7544313"/>
              <a:gd name="connsiteY3" fmla="*/ 2469120 h 5784389"/>
              <a:gd name="connsiteX4" fmla="*/ 7438311 w 7544313"/>
              <a:gd name="connsiteY4" fmla="*/ 2487626 h 5784389"/>
              <a:gd name="connsiteX5" fmla="*/ 7479289 w 7544313"/>
              <a:gd name="connsiteY5" fmla="*/ 2563973 h 5784389"/>
              <a:gd name="connsiteX6" fmla="*/ 7544313 w 7544313"/>
              <a:gd name="connsiteY6" fmla="*/ 2891210 h 5784389"/>
              <a:gd name="connsiteX7" fmla="*/ 7479289 w 7544313"/>
              <a:gd name="connsiteY7" fmla="*/ 3218447 h 5784389"/>
              <a:gd name="connsiteX8" fmla="*/ 7454433 w 7544313"/>
              <a:gd name="connsiteY8" fmla="*/ 3276193 h 5784389"/>
              <a:gd name="connsiteX9" fmla="*/ 7421357 w 7544313"/>
              <a:gd name="connsiteY9" fmla="*/ 3318247 h 5784389"/>
              <a:gd name="connsiteX10" fmla="*/ 7325947 w 7544313"/>
              <a:gd name="connsiteY10" fmla="*/ 3417030 h 5784389"/>
              <a:gd name="connsiteX11" fmla="*/ 5146732 w 7544313"/>
              <a:gd name="connsiteY11" fmla="*/ 5596244 h 5784389"/>
              <a:gd name="connsiteX12" fmla="*/ 4238287 w 7544313"/>
              <a:gd name="connsiteY12" fmla="*/ 5596244 h 5784389"/>
              <a:gd name="connsiteX13" fmla="*/ 4238287 w 7544313"/>
              <a:gd name="connsiteY13" fmla="*/ 4687801 h 5784389"/>
              <a:gd name="connsiteX14" fmla="*/ 5378425 w 7544313"/>
              <a:gd name="connsiteY14" fmla="*/ 3547663 h 5784389"/>
              <a:gd name="connsiteX15" fmla="*/ 642367 w 7544313"/>
              <a:gd name="connsiteY15" fmla="*/ 3547663 h 5784389"/>
              <a:gd name="connsiteX16" fmla="*/ 0 w 7544313"/>
              <a:gd name="connsiteY16" fmla="*/ 2905296 h 5784389"/>
              <a:gd name="connsiteX17" fmla="*/ 642367 w 7544313"/>
              <a:gd name="connsiteY17" fmla="*/ 2262930 h 5784389"/>
              <a:gd name="connsiteX18" fmla="*/ 5422435 w 7544313"/>
              <a:gd name="connsiteY18" fmla="*/ 2262930 h 5784389"/>
              <a:gd name="connsiteX19" fmla="*/ 4256093 w 7544313"/>
              <a:gd name="connsiteY19" fmla="*/ 1096587 h 5784389"/>
              <a:gd name="connsiteX20" fmla="*/ 4256093 w 7544313"/>
              <a:gd name="connsiteY20" fmla="*/ 188144 h 5784389"/>
              <a:gd name="connsiteX21" fmla="*/ 4710315 w 7544313"/>
              <a:gd name="connsiteY21" fmla="*/ 0 h 57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44313" h="5784389">
                <a:moveTo>
                  <a:pt x="4710315" y="0"/>
                </a:moveTo>
                <a:cubicBezTo>
                  <a:pt x="4874713" y="0"/>
                  <a:pt x="5039107" y="62713"/>
                  <a:pt x="5164538" y="188144"/>
                </a:cubicBezTo>
                <a:lnTo>
                  <a:pt x="7343753" y="2367358"/>
                </a:lnTo>
                <a:cubicBezTo>
                  <a:pt x="7375110" y="2398716"/>
                  <a:pt x="7403341" y="2432905"/>
                  <a:pt x="7428050" y="2469120"/>
                </a:cubicBezTo>
                <a:lnTo>
                  <a:pt x="7438311" y="2487626"/>
                </a:lnTo>
                <a:lnTo>
                  <a:pt x="7479289" y="2563973"/>
                </a:lnTo>
                <a:cubicBezTo>
                  <a:pt x="7520342" y="2657385"/>
                  <a:pt x="7544313" y="2769994"/>
                  <a:pt x="7544313" y="2891210"/>
                </a:cubicBezTo>
                <a:cubicBezTo>
                  <a:pt x="7544313" y="3012426"/>
                  <a:pt x="7520342" y="3125035"/>
                  <a:pt x="7479289" y="3218447"/>
                </a:cubicBezTo>
                <a:lnTo>
                  <a:pt x="7454433" y="3276193"/>
                </a:lnTo>
                <a:lnTo>
                  <a:pt x="7421357" y="3318247"/>
                </a:lnTo>
                <a:cubicBezTo>
                  <a:pt x="7391886" y="3351882"/>
                  <a:pt x="7357304" y="3385674"/>
                  <a:pt x="7325947" y="3417030"/>
                </a:cubicBezTo>
                <a:lnTo>
                  <a:pt x="5146732" y="5596244"/>
                </a:lnTo>
                <a:cubicBezTo>
                  <a:pt x="4895873" y="5847104"/>
                  <a:pt x="4489147" y="5847104"/>
                  <a:pt x="4238287" y="5596244"/>
                </a:cubicBezTo>
                <a:cubicBezTo>
                  <a:pt x="3987430" y="5345384"/>
                  <a:pt x="3987430" y="4938661"/>
                  <a:pt x="4238287" y="4687801"/>
                </a:cubicBezTo>
                <a:lnTo>
                  <a:pt x="5378425" y="3547663"/>
                </a:lnTo>
                <a:lnTo>
                  <a:pt x="642367" y="3547663"/>
                </a:lnTo>
                <a:cubicBezTo>
                  <a:pt x="287598" y="3547663"/>
                  <a:pt x="0" y="3260065"/>
                  <a:pt x="0" y="2905296"/>
                </a:cubicBezTo>
                <a:cubicBezTo>
                  <a:pt x="0" y="2550527"/>
                  <a:pt x="287598" y="2262930"/>
                  <a:pt x="642367" y="2262930"/>
                </a:cubicBezTo>
                <a:lnTo>
                  <a:pt x="5422435" y="2262930"/>
                </a:lnTo>
                <a:lnTo>
                  <a:pt x="4256093" y="1096587"/>
                </a:lnTo>
                <a:cubicBezTo>
                  <a:pt x="4005235" y="845727"/>
                  <a:pt x="4005235" y="439004"/>
                  <a:pt x="4256093" y="188144"/>
                </a:cubicBezTo>
                <a:cubicBezTo>
                  <a:pt x="4381524" y="62713"/>
                  <a:pt x="4545918" y="0"/>
                  <a:pt x="4710315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26" name="圆角箭头"/>
          <p:cNvSpPr/>
          <p:nvPr/>
        </p:nvSpPr>
        <p:spPr>
          <a:xfrm rot="18300000">
            <a:off x="4301331" y="2969419"/>
            <a:ext cx="1290638" cy="187325"/>
          </a:xfrm>
          <a:custGeom>
            <a:avLst/>
            <a:gdLst>
              <a:gd name="connsiteX0" fmla="*/ 4710315 w 7544313"/>
              <a:gd name="connsiteY0" fmla="*/ 0 h 5784389"/>
              <a:gd name="connsiteX1" fmla="*/ 5164538 w 7544313"/>
              <a:gd name="connsiteY1" fmla="*/ 188144 h 5784389"/>
              <a:gd name="connsiteX2" fmla="*/ 7343753 w 7544313"/>
              <a:gd name="connsiteY2" fmla="*/ 2367358 h 5784389"/>
              <a:gd name="connsiteX3" fmla="*/ 7428050 w 7544313"/>
              <a:gd name="connsiteY3" fmla="*/ 2469120 h 5784389"/>
              <a:gd name="connsiteX4" fmla="*/ 7438311 w 7544313"/>
              <a:gd name="connsiteY4" fmla="*/ 2487626 h 5784389"/>
              <a:gd name="connsiteX5" fmla="*/ 7479289 w 7544313"/>
              <a:gd name="connsiteY5" fmla="*/ 2563973 h 5784389"/>
              <a:gd name="connsiteX6" fmla="*/ 7544313 w 7544313"/>
              <a:gd name="connsiteY6" fmla="*/ 2891210 h 5784389"/>
              <a:gd name="connsiteX7" fmla="*/ 7479289 w 7544313"/>
              <a:gd name="connsiteY7" fmla="*/ 3218447 h 5784389"/>
              <a:gd name="connsiteX8" fmla="*/ 7454433 w 7544313"/>
              <a:gd name="connsiteY8" fmla="*/ 3276193 h 5784389"/>
              <a:gd name="connsiteX9" fmla="*/ 7421357 w 7544313"/>
              <a:gd name="connsiteY9" fmla="*/ 3318247 h 5784389"/>
              <a:gd name="connsiteX10" fmla="*/ 7325947 w 7544313"/>
              <a:gd name="connsiteY10" fmla="*/ 3417030 h 5784389"/>
              <a:gd name="connsiteX11" fmla="*/ 5146732 w 7544313"/>
              <a:gd name="connsiteY11" fmla="*/ 5596244 h 5784389"/>
              <a:gd name="connsiteX12" fmla="*/ 4238287 w 7544313"/>
              <a:gd name="connsiteY12" fmla="*/ 5596244 h 5784389"/>
              <a:gd name="connsiteX13" fmla="*/ 4238287 w 7544313"/>
              <a:gd name="connsiteY13" fmla="*/ 4687801 h 5784389"/>
              <a:gd name="connsiteX14" fmla="*/ 5378425 w 7544313"/>
              <a:gd name="connsiteY14" fmla="*/ 3547663 h 5784389"/>
              <a:gd name="connsiteX15" fmla="*/ 642367 w 7544313"/>
              <a:gd name="connsiteY15" fmla="*/ 3547663 h 5784389"/>
              <a:gd name="connsiteX16" fmla="*/ 0 w 7544313"/>
              <a:gd name="connsiteY16" fmla="*/ 2905296 h 5784389"/>
              <a:gd name="connsiteX17" fmla="*/ 642367 w 7544313"/>
              <a:gd name="connsiteY17" fmla="*/ 2262930 h 5784389"/>
              <a:gd name="connsiteX18" fmla="*/ 5422435 w 7544313"/>
              <a:gd name="connsiteY18" fmla="*/ 2262930 h 5784389"/>
              <a:gd name="connsiteX19" fmla="*/ 4256093 w 7544313"/>
              <a:gd name="connsiteY19" fmla="*/ 1096587 h 5784389"/>
              <a:gd name="connsiteX20" fmla="*/ 4256093 w 7544313"/>
              <a:gd name="connsiteY20" fmla="*/ 188144 h 5784389"/>
              <a:gd name="connsiteX21" fmla="*/ 4710315 w 7544313"/>
              <a:gd name="connsiteY21" fmla="*/ 0 h 57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44313" h="5784389">
                <a:moveTo>
                  <a:pt x="4710315" y="0"/>
                </a:moveTo>
                <a:cubicBezTo>
                  <a:pt x="4874713" y="0"/>
                  <a:pt x="5039107" y="62713"/>
                  <a:pt x="5164538" y="188144"/>
                </a:cubicBezTo>
                <a:lnTo>
                  <a:pt x="7343753" y="2367358"/>
                </a:lnTo>
                <a:cubicBezTo>
                  <a:pt x="7375110" y="2398716"/>
                  <a:pt x="7403341" y="2432905"/>
                  <a:pt x="7428050" y="2469120"/>
                </a:cubicBezTo>
                <a:lnTo>
                  <a:pt x="7438311" y="2487626"/>
                </a:lnTo>
                <a:lnTo>
                  <a:pt x="7479289" y="2563973"/>
                </a:lnTo>
                <a:cubicBezTo>
                  <a:pt x="7520342" y="2657385"/>
                  <a:pt x="7544313" y="2769994"/>
                  <a:pt x="7544313" y="2891210"/>
                </a:cubicBezTo>
                <a:cubicBezTo>
                  <a:pt x="7544313" y="3012426"/>
                  <a:pt x="7520342" y="3125035"/>
                  <a:pt x="7479289" y="3218447"/>
                </a:cubicBezTo>
                <a:lnTo>
                  <a:pt x="7454433" y="3276193"/>
                </a:lnTo>
                <a:lnTo>
                  <a:pt x="7421357" y="3318247"/>
                </a:lnTo>
                <a:cubicBezTo>
                  <a:pt x="7391886" y="3351882"/>
                  <a:pt x="7357304" y="3385674"/>
                  <a:pt x="7325947" y="3417030"/>
                </a:cubicBezTo>
                <a:lnTo>
                  <a:pt x="5146732" y="5596244"/>
                </a:lnTo>
                <a:cubicBezTo>
                  <a:pt x="4895873" y="5847104"/>
                  <a:pt x="4489147" y="5847104"/>
                  <a:pt x="4238287" y="5596244"/>
                </a:cubicBezTo>
                <a:cubicBezTo>
                  <a:pt x="3987430" y="5345384"/>
                  <a:pt x="3987430" y="4938661"/>
                  <a:pt x="4238287" y="4687801"/>
                </a:cubicBezTo>
                <a:lnTo>
                  <a:pt x="5378425" y="3547663"/>
                </a:lnTo>
                <a:lnTo>
                  <a:pt x="642367" y="3547663"/>
                </a:lnTo>
                <a:cubicBezTo>
                  <a:pt x="287598" y="3547663"/>
                  <a:pt x="0" y="3260065"/>
                  <a:pt x="0" y="2905296"/>
                </a:cubicBezTo>
                <a:cubicBezTo>
                  <a:pt x="0" y="2550527"/>
                  <a:pt x="287598" y="2262930"/>
                  <a:pt x="642367" y="2262930"/>
                </a:cubicBezTo>
                <a:lnTo>
                  <a:pt x="5422435" y="2262930"/>
                </a:lnTo>
                <a:lnTo>
                  <a:pt x="4256093" y="1096587"/>
                </a:lnTo>
                <a:cubicBezTo>
                  <a:pt x="4005235" y="845727"/>
                  <a:pt x="4005235" y="439004"/>
                  <a:pt x="4256093" y="188144"/>
                </a:cubicBezTo>
                <a:cubicBezTo>
                  <a:pt x="4381524" y="62713"/>
                  <a:pt x="4545918" y="0"/>
                  <a:pt x="471031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27" name="圆角箭头"/>
          <p:cNvSpPr/>
          <p:nvPr/>
        </p:nvSpPr>
        <p:spPr>
          <a:xfrm rot="3180000">
            <a:off x="4318000" y="4122738"/>
            <a:ext cx="1290638" cy="185738"/>
          </a:xfrm>
          <a:custGeom>
            <a:avLst/>
            <a:gdLst>
              <a:gd name="connsiteX0" fmla="*/ 4710315 w 7544313"/>
              <a:gd name="connsiteY0" fmla="*/ 0 h 5784389"/>
              <a:gd name="connsiteX1" fmla="*/ 5164538 w 7544313"/>
              <a:gd name="connsiteY1" fmla="*/ 188144 h 5784389"/>
              <a:gd name="connsiteX2" fmla="*/ 7343753 w 7544313"/>
              <a:gd name="connsiteY2" fmla="*/ 2367358 h 5784389"/>
              <a:gd name="connsiteX3" fmla="*/ 7428050 w 7544313"/>
              <a:gd name="connsiteY3" fmla="*/ 2469120 h 5784389"/>
              <a:gd name="connsiteX4" fmla="*/ 7438311 w 7544313"/>
              <a:gd name="connsiteY4" fmla="*/ 2487626 h 5784389"/>
              <a:gd name="connsiteX5" fmla="*/ 7479289 w 7544313"/>
              <a:gd name="connsiteY5" fmla="*/ 2563973 h 5784389"/>
              <a:gd name="connsiteX6" fmla="*/ 7544313 w 7544313"/>
              <a:gd name="connsiteY6" fmla="*/ 2891210 h 5784389"/>
              <a:gd name="connsiteX7" fmla="*/ 7479289 w 7544313"/>
              <a:gd name="connsiteY7" fmla="*/ 3218447 h 5784389"/>
              <a:gd name="connsiteX8" fmla="*/ 7454433 w 7544313"/>
              <a:gd name="connsiteY8" fmla="*/ 3276193 h 5784389"/>
              <a:gd name="connsiteX9" fmla="*/ 7421357 w 7544313"/>
              <a:gd name="connsiteY9" fmla="*/ 3318247 h 5784389"/>
              <a:gd name="connsiteX10" fmla="*/ 7325947 w 7544313"/>
              <a:gd name="connsiteY10" fmla="*/ 3417030 h 5784389"/>
              <a:gd name="connsiteX11" fmla="*/ 5146732 w 7544313"/>
              <a:gd name="connsiteY11" fmla="*/ 5596244 h 5784389"/>
              <a:gd name="connsiteX12" fmla="*/ 4238287 w 7544313"/>
              <a:gd name="connsiteY12" fmla="*/ 5596244 h 5784389"/>
              <a:gd name="connsiteX13" fmla="*/ 4238287 w 7544313"/>
              <a:gd name="connsiteY13" fmla="*/ 4687801 h 5784389"/>
              <a:gd name="connsiteX14" fmla="*/ 5378425 w 7544313"/>
              <a:gd name="connsiteY14" fmla="*/ 3547663 h 5784389"/>
              <a:gd name="connsiteX15" fmla="*/ 642367 w 7544313"/>
              <a:gd name="connsiteY15" fmla="*/ 3547663 h 5784389"/>
              <a:gd name="connsiteX16" fmla="*/ 0 w 7544313"/>
              <a:gd name="connsiteY16" fmla="*/ 2905296 h 5784389"/>
              <a:gd name="connsiteX17" fmla="*/ 642367 w 7544313"/>
              <a:gd name="connsiteY17" fmla="*/ 2262930 h 5784389"/>
              <a:gd name="connsiteX18" fmla="*/ 5422435 w 7544313"/>
              <a:gd name="connsiteY18" fmla="*/ 2262930 h 5784389"/>
              <a:gd name="connsiteX19" fmla="*/ 4256093 w 7544313"/>
              <a:gd name="connsiteY19" fmla="*/ 1096587 h 5784389"/>
              <a:gd name="connsiteX20" fmla="*/ 4256093 w 7544313"/>
              <a:gd name="connsiteY20" fmla="*/ 188144 h 5784389"/>
              <a:gd name="connsiteX21" fmla="*/ 4710315 w 7544313"/>
              <a:gd name="connsiteY21" fmla="*/ 0 h 57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44313" h="5784389">
                <a:moveTo>
                  <a:pt x="4710315" y="0"/>
                </a:moveTo>
                <a:cubicBezTo>
                  <a:pt x="4874713" y="0"/>
                  <a:pt x="5039107" y="62713"/>
                  <a:pt x="5164538" y="188144"/>
                </a:cubicBezTo>
                <a:lnTo>
                  <a:pt x="7343753" y="2367358"/>
                </a:lnTo>
                <a:cubicBezTo>
                  <a:pt x="7375110" y="2398716"/>
                  <a:pt x="7403341" y="2432905"/>
                  <a:pt x="7428050" y="2469120"/>
                </a:cubicBezTo>
                <a:lnTo>
                  <a:pt x="7438311" y="2487626"/>
                </a:lnTo>
                <a:lnTo>
                  <a:pt x="7479289" y="2563973"/>
                </a:lnTo>
                <a:cubicBezTo>
                  <a:pt x="7520342" y="2657385"/>
                  <a:pt x="7544313" y="2769994"/>
                  <a:pt x="7544313" y="2891210"/>
                </a:cubicBezTo>
                <a:cubicBezTo>
                  <a:pt x="7544313" y="3012426"/>
                  <a:pt x="7520342" y="3125035"/>
                  <a:pt x="7479289" y="3218447"/>
                </a:cubicBezTo>
                <a:lnTo>
                  <a:pt x="7454433" y="3276193"/>
                </a:lnTo>
                <a:lnTo>
                  <a:pt x="7421357" y="3318247"/>
                </a:lnTo>
                <a:cubicBezTo>
                  <a:pt x="7391886" y="3351882"/>
                  <a:pt x="7357304" y="3385674"/>
                  <a:pt x="7325947" y="3417030"/>
                </a:cubicBezTo>
                <a:lnTo>
                  <a:pt x="5146732" y="5596244"/>
                </a:lnTo>
                <a:cubicBezTo>
                  <a:pt x="4895873" y="5847104"/>
                  <a:pt x="4489147" y="5847104"/>
                  <a:pt x="4238287" y="5596244"/>
                </a:cubicBezTo>
                <a:cubicBezTo>
                  <a:pt x="3987430" y="5345384"/>
                  <a:pt x="3987430" y="4938661"/>
                  <a:pt x="4238287" y="4687801"/>
                </a:cubicBezTo>
                <a:lnTo>
                  <a:pt x="5378425" y="3547663"/>
                </a:lnTo>
                <a:lnTo>
                  <a:pt x="642367" y="3547663"/>
                </a:lnTo>
                <a:cubicBezTo>
                  <a:pt x="287598" y="3547663"/>
                  <a:pt x="0" y="3260065"/>
                  <a:pt x="0" y="2905296"/>
                </a:cubicBezTo>
                <a:cubicBezTo>
                  <a:pt x="0" y="2550527"/>
                  <a:pt x="287598" y="2262930"/>
                  <a:pt x="642367" y="2262930"/>
                </a:cubicBezTo>
                <a:lnTo>
                  <a:pt x="5422435" y="2262930"/>
                </a:lnTo>
                <a:lnTo>
                  <a:pt x="4256093" y="1096587"/>
                </a:lnTo>
                <a:cubicBezTo>
                  <a:pt x="4005235" y="845727"/>
                  <a:pt x="4005235" y="439004"/>
                  <a:pt x="4256093" y="188144"/>
                </a:cubicBezTo>
                <a:cubicBezTo>
                  <a:pt x="4381524" y="62713"/>
                  <a:pt x="4545918" y="0"/>
                  <a:pt x="471031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28" name="圆角箭头"/>
          <p:cNvSpPr/>
          <p:nvPr/>
        </p:nvSpPr>
        <p:spPr>
          <a:xfrm>
            <a:off x="6494463" y="2343150"/>
            <a:ext cx="1130300" cy="187325"/>
          </a:xfrm>
          <a:custGeom>
            <a:avLst/>
            <a:gdLst>
              <a:gd name="connsiteX0" fmla="*/ 4710315 w 7544313"/>
              <a:gd name="connsiteY0" fmla="*/ 0 h 5784389"/>
              <a:gd name="connsiteX1" fmla="*/ 5164538 w 7544313"/>
              <a:gd name="connsiteY1" fmla="*/ 188144 h 5784389"/>
              <a:gd name="connsiteX2" fmla="*/ 7343753 w 7544313"/>
              <a:gd name="connsiteY2" fmla="*/ 2367358 h 5784389"/>
              <a:gd name="connsiteX3" fmla="*/ 7428050 w 7544313"/>
              <a:gd name="connsiteY3" fmla="*/ 2469120 h 5784389"/>
              <a:gd name="connsiteX4" fmla="*/ 7438311 w 7544313"/>
              <a:gd name="connsiteY4" fmla="*/ 2487626 h 5784389"/>
              <a:gd name="connsiteX5" fmla="*/ 7479289 w 7544313"/>
              <a:gd name="connsiteY5" fmla="*/ 2563973 h 5784389"/>
              <a:gd name="connsiteX6" fmla="*/ 7544313 w 7544313"/>
              <a:gd name="connsiteY6" fmla="*/ 2891210 h 5784389"/>
              <a:gd name="connsiteX7" fmla="*/ 7479289 w 7544313"/>
              <a:gd name="connsiteY7" fmla="*/ 3218447 h 5784389"/>
              <a:gd name="connsiteX8" fmla="*/ 7454433 w 7544313"/>
              <a:gd name="connsiteY8" fmla="*/ 3276193 h 5784389"/>
              <a:gd name="connsiteX9" fmla="*/ 7421357 w 7544313"/>
              <a:gd name="connsiteY9" fmla="*/ 3318247 h 5784389"/>
              <a:gd name="connsiteX10" fmla="*/ 7325947 w 7544313"/>
              <a:gd name="connsiteY10" fmla="*/ 3417030 h 5784389"/>
              <a:gd name="connsiteX11" fmla="*/ 5146732 w 7544313"/>
              <a:gd name="connsiteY11" fmla="*/ 5596244 h 5784389"/>
              <a:gd name="connsiteX12" fmla="*/ 4238287 w 7544313"/>
              <a:gd name="connsiteY12" fmla="*/ 5596244 h 5784389"/>
              <a:gd name="connsiteX13" fmla="*/ 4238287 w 7544313"/>
              <a:gd name="connsiteY13" fmla="*/ 4687801 h 5784389"/>
              <a:gd name="connsiteX14" fmla="*/ 5378425 w 7544313"/>
              <a:gd name="connsiteY14" fmla="*/ 3547663 h 5784389"/>
              <a:gd name="connsiteX15" fmla="*/ 642367 w 7544313"/>
              <a:gd name="connsiteY15" fmla="*/ 3547663 h 5784389"/>
              <a:gd name="connsiteX16" fmla="*/ 0 w 7544313"/>
              <a:gd name="connsiteY16" fmla="*/ 2905296 h 5784389"/>
              <a:gd name="connsiteX17" fmla="*/ 642367 w 7544313"/>
              <a:gd name="connsiteY17" fmla="*/ 2262930 h 5784389"/>
              <a:gd name="connsiteX18" fmla="*/ 5422435 w 7544313"/>
              <a:gd name="connsiteY18" fmla="*/ 2262930 h 5784389"/>
              <a:gd name="connsiteX19" fmla="*/ 4256093 w 7544313"/>
              <a:gd name="connsiteY19" fmla="*/ 1096587 h 5784389"/>
              <a:gd name="connsiteX20" fmla="*/ 4256093 w 7544313"/>
              <a:gd name="connsiteY20" fmla="*/ 188144 h 5784389"/>
              <a:gd name="connsiteX21" fmla="*/ 4710315 w 7544313"/>
              <a:gd name="connsiteY21" fmla="*/ 0 h 57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44313" h="5784389">
                <a:moveTo>
                  <a:pt x="4710315" y="0"/>
                </a:moveTo>
                <a:cubicBezTo>
                  <a:pt x="4874713" y="0"/>
                  <a:pt x="5039107" y="62713"/>
                  <a:pt x="5164538" y="188144"/>
                </a:cubicBezTo>
                <a:lnTo>
                  <a:pt x="7343753" y="2367358"/>
                </a:lnTo>
                <a:cubicBezTo>
                  <a:pt x="7375110" y="2398716"/>
                  <a:pt x="7403341" y="2432905"/>
                  <a:pt x="7428050" y="2469120"/>
                </a:cubicBezTo>
                <a:lnTo>
                  <a:pt x="7438311" y="2487626"/>
                </a:lnTo>
                <a:lnTo>
                  <a:pt x="7479289" y="2563973"/>
                </a:lnTo>
                <a:cubicBezTo>
                  <a:pt x="7520342" y="2657385"/>
                  <a:pt x="7544313" y="2769994"/>
                  <a:pt x="7544313" y="2891210"/>
                </a:cubicBezTo>
                <a:cubicBezTo>
                  <a:pt x="7544313" y="3012426"/>
                  <a:pt x="7520342" y="3125035"/>
                  <a:pt x="7479289" y="3218447"/>
                </a:cubicBezTo>
                <a:lnTo>
                  <a:pt x="7454433" y="3276193"/>
                </a:lnTo>
                <a:lnTo>
                  <a:pt x="7421357" y="3318247"/>
                </a:lnTo>
                <a:cubicBezTo>
                  <a:pt x="7391886" y="3351882"/>
                  <a:pt x="7357304" y="3385674"/>
                  <a:pt x="7325947" y="3417030"/>
                </a:cubicBezTo>
                <a:lnTo>
                  <a:pt x="5146732" y="5596244"/>
                </a:lnTo>
                <a:cubicBezTo>
                  <a:pt x="4895873" y="5847104"/>
                  <a:pt x="4489147" y="5847104"/>
                  <a:pt x="4238287" y="5596244"/>
                </a:cubicBezTo>
                <a:cubicBezTo>
                  <a:pt x="3987430" y="5345384"/>
                  <a:pt x="3987430" y="4938661"/>
                  <a:pt x="4238287" y="4687801"/>
                </a:cubicBezTo>
                <a:lnTo>
                  <a:pt x="5378425" y="3547663"/>
                </a:lnTo>
                <a:lnTo>
                  <a:pt x="642367" y="3547663"/>
                </a:lnTo>
                <a:cubicBezTo>
                  <a:pt x="287598" y="3547663"/>
                  <a:pt x="0" y="3260065"/>
                  <a:pt x="0" y="2905296"/>
                </a:cubicBezTo>
                <a:cubicBezTo>
                  <a:pt x="0" y="2550527"/>
                  <a:pt x="287598" y="2262930"/>
                  <a:pt x="642367" y="2262930"/>
                </a:cubicBezTo>
                <a:lnTo>
                  <a:pt x="5422435" y="2262930"/>
                </a:lnTo>
                <a:lnTo>
                  <a:pt x="4256093" y="1096587"/>
                </a:lnTo>
                <a:cubicBezTo>
                  <a:pt x="4005235" y="845727"/>
                  <a:pt x="4005235" y="439004"/>
                  <a:pt x="4256093" y="188144"/>
                </a:cubicBezTo>
                <a:cubicBezTo>
                  <a:pt x="4381524" y="62713"/>
                  <a:pt x="4545918" y="0"/>
                  <a:pt x="471031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30" name="圆角箭头"/>
          <p:cNvSpPr/>
          <p:nvPr/>
        </p:nvSpPr>
        <p:spPr>
          <a:xfrm>
            <a:off x="6494463" y="4716463"/>
            <a:ext cx="1130300" cy="187325"/>
          </a:xfrm>
          <a:custGeom>
            <a:avLst/>
            <a:gdLst>
              <a:gd name="connsiteX0" fmla="*/ 4710315 w 7544313"/>
              <a:gd name="connsiteY0" fmla="*/ 0 h 5784389"/>
              <a:gd name="connsiteX1" fmla="*/ 5164538 w 7544313"/>
              <a:gd name="connsiteY1" fmla="*/ 188144 h 5784389"/>
              <a:gd name="connsiteX2" fmla="*/ 7343753 w 7544313"/>
              <a:gd name="connsiteY2" fmla="*/ 2367358 h 5784389"/>
              <a:gd name="connsiteX3" fmla="*/ 7428050 w 7544313"/>
              <a:gd name="connsiteY3" fmla="*/ 2469120 h 5784389"/>
              <a:gd name="connsiteX4" fmla="*/ 7438311 w 7544313"/>
              <a:gd name="connsiteY4" fmla="*/ 2487626 h 5784389"/>
              <a:gd name="connsiteX5" fmla="*/ 7479289 w 7544313"/>
              <a:gd name="connsiteY5" fmla="*/ 2563973 h 5784389"/>
              <a:gd name="connsiteX6" fmla="*/ 7544313 w 7544313"/>
              <a:gd name="connsiteY6" fmla="*/ 2891210 h 5784389"/>
              <a:gd name="connsiteX7" fmla="*/ 7479289 w 7544313"/>
              <a:gd name="connsiteY7" fmla="*/ 3218447 h 5784389"/>
              <a:gd name="connsiteX8" fmla="*/ 7454433 w 7544313"/>
              <a:gd name="connsiteY8" fmla="*/ 3276193 h 5784389"/>
              <a:gd name="connsiteX9" fmla="*/ 7421357 w 7544313"/>
              <a:gd name="connsiteY9" fmla="*/ 3318247 h 5784389"/>
              <a:gd name="connsiteX10" fmla="*/ 7325947 w 7544313"/>
              <a:gd name="connsiteY10" fmla="*/ 3417030 h 5784389"/>
              <a:gd name="connsiteX11" fmla="*/ 5146732 w 7544313"/>
              <a:gd name="connsiteY11" fmla="*/ 5596244 h 5784389"/>
              <a:gd name="connsiteX12" fmla="*/ 4238287 w 7544313"/>
              <a:gd name="connsiteY12" fmla="*/ 5596244 h 5784389"/>
              <a:gd name="connsiteX13" fmla="*/ 4238287 w 7544313"/>
              <a:gd name="connsiteY13" fmla="*/ 4687801 h 5784389"/>
              <a:gd name="connsiteX14" fmla="*/ 5378425 w 7544313"/>
              <a:gd name="connsiteY14" fmla="*/ 3547663 h 5784389"/>
              <a:gd name="connsiteX15" fmla="*/ 642367 w 7544313"/>
              <a:gd name="connsiteY15" fmla="*/ 3547663 h 5784389"/>
              <a:gd name="connsiteX16" fmla="*/ 0 w 7544313"/>
              <a:gd name="connsiteY16" fmla="*/ 2905296 h 5784389"/>
              <a:gd name="connsiteX17" fmla="*/ 642367 w 7544313"/>
              <a:gd name="connsiteY17" fmla="*/ 2262930 h 5784389"/>
              <a:gd name="connsiteX18" fmla="*/ 5422435 w 7544313"/>
              <a:gd name="connsiteY18" fmla="*/ 2262930 h 5784389"/>
              <a:gd name="connsiteX19" fmla="*/ 4256093 w 7544313"/>
              <a:gd name="connsiteY19" fmla="*/ 1096587 h 5784389"/>
              <a:gd name="connsiteX20" fmla="*/ 4256093 w 7544313"/>
              <a:gd name="connsiteY20" fmla="*/ 188144 h 5784389"/>
              <a:gd name="connsiteX21" fmla="*/ 4710315 w 7544313"/>
              <a:gd name="connsiteY21" fmla="*/ 0 h 578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544313" h="5784389">
                <a:moveTo>
                  <a:pt x="4710315" y="0"/>
                </a:moveTo>
                <a:cubicBezTo>
                  <a:pt x="4874713" y="0"/>
                  <a:pt x="5039107" y="62713"/>
                  <a:pt x="5164538" y="188144"/>
                </a:cubicBezTo>
                <a:lnTo>
                  <a:pt x="7343753" y="2367358"/>
                </a:lnTo>
                <a:cubicBezTo>
                  <a:pt x="7375110" y="2398716"/>
                  <a:pt x="7403341" y="2432905"/>
                  <a:pt x="7428050" y="2469120"/>
                </a:cubicBezTo>
                <a:lnTo>
                  <a:pt x="7438311" y="2487626"/>
                </a:lnTo>
                <a:lnTo>
                  <a:pt x="7479289" y="2563973"/>
                </a:lnTo>
                <a:cubicBezTo>
                  <a:pt x="7520342" y="2657385"/>
                  <a:pt x="7544313" y="2769994"/>
                  <a:pt x="7544313" y="2891210"/>
                </a:cubicBezTo>
                <a:cubicBezTo>
                  <a:pt x="7544313" y="3012426"/>
                  <a:pt x="7520342" y="3125035"/>
                  <a:pt x="7479289" y="3218447"/>
                </a:cubicBezTo>
                <a:lnTo>
                  <a:pt x="7454433" y="3276193"/>
                </a:lnTo>
                <a:lnTo>
                  <a:pt x="7421357" y="3318247"/>
                </a:lnTo>
                <a:cubicBezTo>
                  <a:pt x="7391886" y="3351882"/>
                  <a:pt x="7357304" y="3385674"/>
                  <a:pt x="7325947" y="3417030"/>
                </a:cubicBezTo>
                <a:lnTo>
                  <a:pt x="5146732" y="5596244"/>
                </a:lnTo>
                <a:cubicBezTo>
                  <a:pt x="4895873" y="5847104"/>
                  <a:pt x="4489147" y="5847104"/>
                  <a:pt x="4238287" y="5596244"/>
                </a:cubicBezTo>
                <a:cubicBezTo>
                  <a:pt x="3987430" y="5345384"/>
                  <a:pt x="3987430" y="4938661"/>
                  <a:pt x="4238287" y="4687801"/>
                </a:cubicBezTo>
                <a:lnTo>
                  <a:pt x="5378425" y="3547663"/>
                </a:lnTo>
                <a:lnTo>
                  <a:pt x="642367" y="3547663"/>
                </a:lnTo>
                <a:cubicBezTo>
                  <a:pt x="287598" y="3547663"/>
                  <a:pt x="0" y="3260065"/>
                  <a:pt x="0" y="2905296"/>
                </a:cubicBezTo>
                <a:cubicBezTo>
                  <a:pt x="0" y="2550527"/>
                  <a:pt x="287598" y="2262930"/>
                  <a:pt x="642367" y="2262930"/>
                </a:cubicBezTo>
                <a:lnTo>
                  <a:pt x="5422435" y="2262930"/>
                </a:lnTo>
                <a:lnTo>
                  <a:pt x="4256093" y="1096587"/>
                </a:lnTo>
                <a:cubicBezTo>
                  <a:pt x="4005235" y="845727"/>
                  <a:pt x="4005235" y="439004"/>
                  <a:pt x="4256093" y="188144"/>
                </a:cubicBezTo>
                <a:cubicBezTo>
                  <a:pt x="4381524" y="62713"/>
                  <a:pt x="4545918" y="0"/>
                  <a:pt x="471031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5138" name="文本框 20"/>
          <p:cNvSpPr txBox="1"/>
          <p:nvPr/>
        </p:nvSpPr>
        <p:spPr>
          <a:xfrm>
            <a:off x="1693863" y="3316288"/>
            <a:ext cx="269875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>
                <a:solidFill>
                  <a:srgbClr val="30303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5139" name="文本框 21"/>
          <p:cNvSpPr txBox="1"/>
          <p:nvPr/>
        </p:nvSpPr>
        <p:spPr>
          <a:xfrm>
            <a:off x="5705475" y="3316288"/>
            <a:ext cx="268288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>
                <a:solidFill>
                  <a:srgbClr val="30303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5140" name="文本框 22"/>
          <p:cNvSpPr txBox="1"/>
          <p:nvPr/>
        </p:nvSpPr>
        <p:spPr>
          <a:xfrm>
            <a:off x="8172450" y="3316288"/>
            <a:ext cx="269875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3600">
                <a:solidFill>
                  <a:srgbClr val="30303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</a:t>
            </a:r>
          </a:p>
        </p:txBody>
      </p:sp>
      <p:sp>
        <p:nvSpPr>
          <p:cNvPr id="5141" name="文本框 24"/>
          <p:cNvSpPr txBox="1"/>
          <p:nvPr/>
        </p:nvSpPr>
        <p:spPr>
          <a:xfrm rot="-3180000">
            <a:off x="4024313" y="2452688"/>
            <a:ext cx="146685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b="1">
                <a:solidFill>
                  <a:srgbClr val="30303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正面认知</a:t>
            </a:r>
          </a:p>
        </p:txBody>
      </p:sp>
      <p:sp>
        <p:nvSpPr>
          <p:cNvPr id="5142" name="文本框 25"/>
          <p:cNvSpPr txBox="1"/>
          <p:nvPr/>
        </p:nvSpPr>
        <p:spPr>
          <a:xfrm rot="3240000">
            <a:off x="4003675" y="4375150"/>
            <a:ext cx="1533525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b="1">
                <a:solidFill>
                  <a:srgbClr val="30303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负面认知</a:t>
            </a:r>
          </a:p>
        </p:txBody>
      </p:sp>
      <p:sp>
        <p:nvSpPr>
          <p:cNvPr id="39" name=" 219"/>
          <p:cNvSpPr/>
          <p:nvPr/>
        </p:nvSpPr>
        <p:spPr>
          <a:xfrm>
            <a:off x="7624763" y="2181225"/>
            <a:ext cx="3151188" cy="59531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40" name=" 219"/>
          <p:cNvSpPr/>
          <p:nvPr/>
        </p:nvSpPr>
        <p:spPr>
          <a:xfrm>
            <a:off x="7624763" y="4487863"/>
            <a:ext cx="3151188" cy="66198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</a:endParaRPr>
          </a:p>
        </p:txBody>
      </p:sp>
      <p:sp>
        <p:nvSpPr>
          <p:cNvPr id="5145" name="文本框 29"/>
          <p:cNvSpPr txBox="1"/>
          <p:nvPr/>
        </p:nvSpPr>
        <p:spPr>
          <a:xfrm>
            <a:off x="7813675" y="2251075"/>
            <a:ext cx="3036888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b="1">
                <a:solidFill>
                  <a:srgbClr val="30303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积极情绪和有效行动</a:t>
            </a:r>
          </a:p>
        </p:txBody>
      </p:sp>
      <p:sp>
        <p:nvSpPr>
          <p:cNvPr id="5146" name="文本框 31"/>
          <p:cNvSpPr txBox="1"/>
          <p:nvPr/>
        </p:nvSpPr>
        <p:spPr>
          <a:xfrm>
            <a:off x="7813675" y="4589463"/>
            <a:ext cx="3101975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b="1">
                <a:solidFill>
                  <a:srgbClr val="30303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消极情绪和无效行动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45" name="Picture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9613" y="2114550"/>
            <a:ext cx="2514600" cy="1981200"/>
          </a:xfrm>
          <a:ln/>
        </p:spPr>
      </p:pic>
      <p:sp>
        <p:nvSpPr>
          <p:cNvPr id="57346" name="爆炸形 2 57345"/>
          <p:cNvSpPr/>
          <p:nvPr/>
        </p:nvSpPr>
        <p:spPr>
          <a:xfrm rot="20815422">
            <a:off x="5075238" y="1293813"/>
            <a:ext cx="4752975" cy="3962400"/>
          </a:xfrm>
          <a:prstGeom prst="irregularSeal2">
            <a:avLst/>
          </a:prstGeom>
          <a:solidFill>
            <a:srgbClr val="FFCC00"/>
          </a:solidFill>
          <a:ln w="28575" cap="flat" cmpd="sng">
            <a:solidFill>
              <a:srgbClr val="FFCC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800" b="1" i="0" u="none" strike="noStrike" kern="1200" cap="none" spc="0" normalizeH="0" baseline="0" noProof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Q:</a:t>
            </a:r>
            <a:r>
              <a:rPr kumimoji="0" lang="zh-CN" altLang="en-US" sz="4800" b="1" i="0" u="none" strike="noStrike" kern="1200" cap="none" spc="0" normalizeH="0" baseline="0" noProof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如何对不合理认知</a:t>
            </a:r>
            <a:r>
              <a:rPr kumimoji="0" lang="en-US" altLang="zh-CN" sz="4800" b="1" i="0" u="none" strike="noStrike" kern="1200" cap="none" spc="0" normalizeH="0" baseline="0" noProof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r>
              <a:rPr kumimoji="0" lang="zh-CN" altLang="en-US" sz="4800" b="1" i="0" u="none" strike="noStrike" kern="1200" cap="none" spc="0" normalizeH="0" baseline="0" noProof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进行挑战？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4800" b="1" i="0" u="none" strike="noStrike" kern="1200" cap="none" spc="0" normalizeH="0" baseline="0" noProof="1" smtClean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147" name="图片 2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67850" y="53975"/>
            <a:ext cx="2562225" cy="6826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1" name="直接连接符 10"/>
          <p:cNvCxnSpPr/>
          <p:nvPr/>
        </p:nvCxnSpPr>
        <p:spPr>
          <a:xfrm>
            <a:off x="0" y="736600"/>
            <a:ext cx="12187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 165"/>
          <p:cNvSpPr/>
          <p:nvPr/>
        </p:nvSpPr>
        <p:spPr>
          <a:xfrm>
            <a:off x="458788" y="0"/>
            <a:ext cx="250825" cy="723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50" name="文本框 12"/>
          <p:cNvSpPr txBox="1"/>
          <p:nvPr/>
        </p:nvSpPr>
        <p:spPr>
          <a:xfrm>
            <a:off x="893763" y="203200"/>
            <a:ext cx="47498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 b="1" dirty="0">
                <a:solidFill>
                  <a:srgbClr val="303030"/>
                </a:solidFill>
                <a:latin typeface="楷体" panose="02010609060101010101" charset="-122"/>
                <a:ea typeface="楷体" panose="02010609060101010101" charset="-122"/>
              </a:rPr>
              <a:t>挑战不合理认知</a:t>
            </a:r>
            <a:endParaRPr lang="zh-CN" altLang="en-US" sz="26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占位符 26"/>
          <p:cNvSpPr>
            <a:spLocks noGrp="1"/>
          </p:cNvSpPr>
          <p:nvPr>
            <p:ph type="body" sz="quarter" idx="4294967295"/>
          </p:nvPr>
        </p:nvSpPr>
        <p:spPr>
          <a:xfrm>
            <a:off x="0" y="666750"/>
            <a:ext cx="704850" cy="1095375"/>
          </a:xfrm>
          <a:ln/>
        </p:spPr>
        <p:txBody>
          <a:bodyPr lIns="91440" tIns="45720" rIns="91440" bIns="45720" anchor="t" anchorCtr="0">
            <a:spAutoFit/>
          </a:bodyPr>
          <a:lstStyle>
            <a:lvl1pPr lvl="0">
              <a:buClr>
                <a:schemeClr val="accent1"/>
              </a:buClr>
              <a:buSzPct val="80000"/>
              <a:buFont typeface="Wingdings 2" panose="05020102010507070707" pitchFamily="18" charset="2"/>
              <a:defRPr sz="2400"/>
            </a:lvl1pPr>
            <a:lvl2pPr lvl="1">
              <a:buClrTx/>
              <a:buSzTx/>
              <a:buFont typeface="Arial" panose="020B0604020202020204" pitchFamily="34" charset="0"/>
              <a:defRPr sz="2000"/>
            </a:lvl2pPr>
            <a:lvl3pPr lvl="2">
              <a:buClrTx/>
              <a:buSzTx/>
              <a:buFont typeface="Arial" panose="020B0604020202020204" pitchFamily="34" charset="0"/>
              <a:defRPr sz="1800"/>
            </a:lvl3pPr>
            <a:lvl4pPr lvl="3">
              <a:buClrTx/>
              <a:buSzTx/>
              <a:buFont typeface="Arial" panose="020B0604020202020204" pitchFamily="34" charset="0"/>
              <a:defRPr sz="1600"/>
            </a:lvl4pPr>
            <a:lvl5pPr lvl="4">
              <a:buClrTx/>
              <a:buSzTx/>
              <a:buFont typeface="Arial" panose="020B0604020202020204" pitchFamily="34" charset="0"/>
              <a:defRPr sz="1600"/>
            </a:lvl5pPr>
          </a:lstStyle>
          <a:p>
            <a:pPr marL="0" lvl="0" indent="0" algn="ctr">
              <a:buNone/>
            </a:pPr>
            <a:r>
              <a:rPr lang="en-US" altLang="zh-CN" sz="7200" b="1" dirty="0">
                <a:solidFill>
                  <a:schemeClr val="bg1"/>
                </a:solidFill>
              </a:rPr>
              <a:t>1</a:t>
            </a:r>
            <a:endParaRPr lang="zh-CN" altLang="en-US" sz="7200" b="1" dirty="0">
              <a:solidFill>
                <a:schemeClr val="bg1"/>
              </a:solidFill>
            </a:endParaRPr>
          </a:p>
        </p:txBody>
      </p:sp>
      <p:sp>
        <p:nvSpPr>
          <p:cNvPr id="7171" name="椭圆 5"/>
          <p:cNvSpPr/>
          <p:nvPr/>
        </p:nvSpPr>
        <p:spPr>
          <a:xfrm>
            <a:off x="2479675" y="3351213"/>
            <a:ext cx="2311400" cy="2320925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28" name="组合 52"/>
          <p:cNvGrpSpPr/>
          <p:nvPr/>
        </p:nvGrpSpPr>
        <p:grpSpPr>
          <a:xfrm>
            <a:off x="2810566" y="3666557"/>
            <a:ext cx="1620856" cy="1900241"/>
            <a:chOff x="9142413" y="2025650"/>
            <a:chExt cx="1366838" cy="1231900"/>
          </a:xfrm>
          <a:solidFill>
            <a:schemeClr val="bg1"/>
          </a:solidFill>
        </p:grpSpPr>
        <p:sp>
          <p:nvSpPr>
            <p:cNvPr id="29" name="Freeform 35"/>
            <p:cNvSpPr/>
            <p:nvPr/>
          </p:nvSpPr>
          <p:spPr bwMode="auto">
            <a:xfrm>
              <a:off x="9780588" y="2947988"/>
              <a:ext cx="90488" cy="207962"/>
            </a:xfrm>
            <a:custGeom>
              <a:avLst/>
              <a:gdLst>
                <a:gd name="T0" fmla="*/ 49 w 49"/>
                <a:gd name="T1" fmla="*/ 113 h 113"/>
                <a:gd name="T2" fmla="*/ 49 w 49"/>
                <a:gd name="T3" fmla="*/ 113 h 113"/>
                <a:gd name="T4" fmla="*/ 0 w 49"/>
                <a:gd name="T5" fmla="*/ 113 h 113"/>
                <a:gd name="T6" fmla="*/ 0 w 49"/>
                <a:gd name="T7" fmla="*/ 0 h 113"/>
                <a:gd name="T8" fmla="*/ 49 w 49"/>
                <a:gd name="T9" fmla="*/ 0 h 113"/>
                <a:gd name="T10" fmla="*/ 49 w 49"/>
                <a:gd name="T11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13">
                  <a:moveTo>
                    <a:pt x="49" y="113"/>
                  </a:moveTo>
                  <a:lnTo>
                    <a:pt x="49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1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Freeform 36"/>
            <p:cNvSpPr/>
            <p:nvPr/>
          </p:nvSpPr>
          <p:spPr bwMode="auto">
            <a:xfrm>
              <a:off x="9142413" y="2025650"/>
              <a:ext cx="1366838" cy="180975"/>
            </a:xfrm>
            <a:custGeom>
              <a:avLst/>
              <a:gdLst>
                <a:gd name="T0" fmla="*/ 743 w 743"/>
                <a:gd name="T1" fmla="*/ 98 h 98"/>
                <a:gd name="T2" fmla="*/ 743 w 743"/>
                <a:gd name="T3" fmla="*/ 98 h 98"/>
                <a:gd name="T4" fmla="*/ 0 w 743"/>
                <a:gd name="T5" fmla="*/ 98 h 98"/>
                <a:gd name="T6" fmla="*/ 0 w 743"/>
                <a:gd name="T7" fmla="*/ 0 h 98"/>
                <a:gd name="T8" fmla="*/ 743 w 743"/>
                <a:gd name="T9" fmla="*/ 0 h 98"/>
                <a:gd name="T10" fmla="*/ 743 w 743"/>
                <a:gd name="T1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3" h="98">
                  <a:moveTo>
                    <a:pt x="743" y="98"/>
                  </a:moveTo>
                  <a:lnTo>
                    <a:pt x="743" y="98"/>
                  </a:lnTo>
                  <a:lnTo>
                    <a:pt x="0" y="98"/>
                  </a:lnTo>
                  <a:lnTo>
                    <a:pt x="0" y="0"/>
                  </a:lnTo>
                  <a:lnTo>
                    <a:pt x="743" y="0"/>
                  </a:lnTo>
                  <a:lnTo>
                    <a:pt x="743" y="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Freeform 37"/>
            <p:cNvSpPr/>
            <p:nvPr/>
          </p:nvSpPr>
          <p:spPr bwMode="auto">
            <a:xfrm>
              <a:off x="9286875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Freeform 38"/>
            <p:cNvSpPr/>
            <p:nvPr/>
          </p:nvSpPr>
          <p:spPr bwMode="auto">
            <a:xfrm>
              <a:off x="10317163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Freeform 39"/>
            <p:cNvSpPr/>
            <p:nvPr/>
          </p:nvSpPr>
          <p:spPr bwMode="auto">
            <a:xfrm>
              <a:off x="9286875" y="2922588"/>
              <a:ext cx="1063625" cy="50800"/>
            </a:xfrm>
            <a:custGeom>
              <a:avLst/>
              <a:gdLst>
                <a:gd name="T0" fmla="*/ 578 w 578"/>
                <a:gd name="T1" fmla="*/ 28 h 28"/>
                <a:gd name="T2" fmla="*/ 578 w 578"/>
                <a:gd name="T3" fmla="*/ 28 h 28"/>
                <a:gd name="T4" fmla="*/ 0 w 578"/>
                <a:gd name="T5" fmla="*/ 28 h 28"/>
                <a:gd name="T6" fmla="*/ 0 w 578"/>
                <a:gd name="T7" fmla="*/ 0 h 28"/>
                <a:gd name="T8" fmla="*/ 578 w 578"/>
                <a:gd name="T9" fmla="*/ 0 h 28"/>
                <a:gd name="T10" fmla="*/ 578 w 578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8" h="28">
                  <a:moveTo>
                    <a:pt x="578" y="28"/>
                  </a:moveTo>
                  <a:lnTo>
                    <a:pt x="578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578" y="0"/>
                  </a:lnTo>
                  <a:lnTo>
                    <a:pt x="578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Freeform 40"/>
            <p:cNvSpPr/>
            <p:nvPr/>
          </p:nvSpPr>
          <p:spPr bwMode="auto">
            <a:xfrm>
              <a:off x="9426575" y="2292350"/>
              <a:ext cx="798513" cy="525462"/>
            </a:xfrm>
            <a:custGeom>
              <a:avLst/>
              <a:gdLst>
                <a:gd name="T0" fmla="*/ 22 w 434"/>
                <a:gd name="T1" fmla="*/ 285 h 285"/>
                <a:gd name="T2" fmla="*/ 22 w 434"/>
                <a:gd name="T3" fmla="*/ 285 h 285"/>
                <a:gd name="T4" fmla="*/ 8 w 434"/>
                <a:gd name="T5" fmla="*/ 279 h 285"/>
                <a:gd name="T6" fmla="*/ 8 w 434"/>
                <a:gd name="T7" fmla="*/ 252 h 285"/>
                <a:gd name="T8" fmla="*/ 161 w 434"/>
                <a:gd name="T9" fmla="*/ 99 h 285"/>
                <a:gd name="T10" fmla="*/ 176 w 434"/>
                <a:gd name="T11" fmla="*/ 93 h 285"/>
                <a:gd name="T12" fmla="*/ 190 w 434"/>
                <a:gd name="T13" fmla="*/ 101 h 285"/>
                <a:gd name="T14" fmla="*/ 261 w 434"/>
                <a:gd name="T15" fmla="*/ 193 h 285"/>
                <a:gd name="T16" fmla="*/ 363 w 434"/>
                <a:gd name="T17" fmla="*/ 56 h 285"/>
                <a:gd name="T18" fmla="*/ 284 w 434"/>
                <a:gd name="T19" fmla="*/ 79 h 285"/>
                <a:gd name="T20" fmla="*/ 260 w 434"/>
                <a:gd name="T21" fmla="*/ 66 h 285"/>
                <a:gd name="T22" fmla="*/ 273 w 434"/>
                <a:gd name="T23" fmla="*/ 42 h 285"/>
                <a:gd name="T24" fmla="*/ 408 w 434"/>
                <a:gd name="T25" fmla="*/ 2 h 285"/>
                <a:gd name="T26" fmla="*/ 430 w 434"/>
                <a:gd name="T27" fmla="*/ 10 h 285"/>
                <a:gd name="T28" fmla="*/ 429 w 434"/>
                <a:gd name="T29" fmla="*/ 32 h 285"/>
                <a:gd name="T30" fmla="*/ 277 w 434"/>
                <a:gd name="T31" fmla="*/ 237 h 285"/>
                <a:gd name="T32" fmla="*/ 262 w 434"/>
                <a:gd name="T33" fmla="*/ 245 h 285"/>
                <a:gd name="T34" fmla="*/ 262 w 434"/>
                <a:gd name="T35" fmla="*/ 245 h 285"/>
                <a:gd name="T36" fmla="*/ 246 w 434"/>
                <a:gd name="T37" fmla="*/ 238 h 285"/>
                <a:gd name="T38" fmla="*/ 173 w 434"/>
                <a:gd name="T39" fmla="*/ 142 h 285"/>
                <a:gd name="T40" fmla="*/ 36 w 434"/>
                <a:gd name="T41" fmla="*/ 279 h 285"/>
                <a:gd name="T42" fmla="*/ 22 w 434"/>
                <a:gd name="T4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4" h="285">
                  <a:moveTo>
                    <a:pt x="22" y="285"/>
                  </a:moveTo>
                  <a:lnTo>
                    <a:pt x="22" y="285"/>
                  </a:lnTo>
                  <a:cubicBezTo>
                    <a:pt x="17" y="285"/>
                    <a:pt x="12" y="283"/>
                    <a:pt x="8" y="279"/>
                  </a:cubicBezTo>
                  <a:cubicBezTo>
                    <a:pt x="0" y="272"/>
                    <a:pt x="0" y="259"/>
                    <a:pt x="8" y="252"/>
                  </a:cubicBezTo>
                  <a:lnTo>
                    <a:pt x="161" y="99"/>
                  </a:lnTo>
                  <a:cubicBezTo>
                    <a:pt x="165" y="95"/>
                    <a:pt x="171" y="93"/>
                    <a:pt x="176" y="93"/>
                  </a:cubicBezTo>
                  <a:cubicBezTo>
                    <a:pt x="182" y="94"/>
                    <a:pt x="187" y="96"/>
                    <a:pt x="190" y="101"/>
                  </a:cubicBezTo>
                  <a:lnTo>
                    <a:pt x="261" y="193"/>
                  </a:lnTo>
                  <a:lnTo>
                    <a:pt x="363" y="56"/>
                  </a:lnTo>
                  <a:lnTo>
                    <a:pt x="284" y="79"/>
                  </a:lnTo>
                  <a:cubicBezTo>
                    <a:pt x="274" y="82"/>
                    <a:pt x="263" y="76"/>
                    <a:pt x="260" y="66"/>
                  </a:cubicBezTo>
                  <a:cubicBezTo>
                    <a:pt x="257" y="56"/>
                    <a:pt x="263" y="45"/>
                    <a:pt x="273" y="42"/>
                  </a:cubicBezTo>
                  <a:lnTo>
                    <a:pt x="408" y="2"/>
                  </a:lnTo>
                  <a:cubicBezTo>
                    <a:pt x="416" y="0"/>
                    <a:pt x="425" y="3"/>
                    <a:pt x="430" y="10"/>
                  </a:cubicBezTo>
                  <a:cubicBezTo>
                    <a:pt x="434" y="17"/>
                    <a:pt x="434" y="26"/>
                    <a:pt x="429" y="32"/>
                  </a:cubicBezTo>
                  <a:lnTo>
                    <a:pt x="277" y="237"/>
                  </a:lnTo>
                  <a:cubicBezTo>
                    <a:pt x="274" y="242"/>
                    <a:pt x="268" y="245"/>
                    <a:pt x="262" y="245"/>
                  </a:cubicBezTo>
                  <a:lnTo>
                    <a:pt x="262" y="245"/>
                  </a:lnTo>
                  <a:cubicBezTo>
                    <a:pt x="255" y="245"/>
                    <a:pt x="250" y="243"/>
                    <a:pt x="246" y="238"/>
                  </a:cubicBezTo>
                  <a:lnTo>
                    <a:pt x="173" y="142"/>
                  </a:lnTo>
                  <a:lnTo>
                    <a:pt x="36" y="279"/>
                  </a:lnTo>
                  <a:cubicBezTo>
                    <a:pt x="32" y="283"/>
                    <a:pt x="27" y="285"/>
                    <a:pt x="22" y="2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Freeform 41"/>
            <p:cNvSpPr/>
            <p:nvPr/>
          </p:nvSpPr>
          <p:spPr bwMode="auto">
            <a:xfrm>
              <a:off x="9544050" y="3155950"/>
              <a:ext cx="565150" cy="101600"/>
            </a:xfrm>
            <a:custGeom>
              <a:avLst/>
              <a:gdLst>
                <a:gd name="T0" fmla="*/ 307 w 307"/>
                <a:gd name="T1" fmla="*/ 55 h 55"/>
                <a:gd name="T2" fmla="*/ 307 w 307"/>
                <a:gd name="T3" fmla="*/ 55 h 55"/>
                <a:gd name="T4" fmla="*/ 0 w 307"/>
                <a:gd name="T5" fmla="*/ 55 h 55"/>
                <a:gd name="T6" fmla="*/ 0 w 307"/>
                <a:gd name="T7" fmla="*/ 0 h 55"/>
                <a:gd name="T8" fmla="*/ 307 w 307"/>
                <a:gd name="T9" fmla="*/ 0 h 55"/>
                <a:gd name="T10" fmla="*/ 307 w 307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55">
                  <a:moveTo>
                    <a:pt x="307" y="55"/>
                  </a:moveTo>
                  <a:lnTo>
                    <a:pt x="307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Freeform 42"/>
            <p:cNvSpPr/>
            <p:nvPr/>
          </p:nvSpPr>
          <p:spPr bwMode="auto">
            <a:xfrm>
              <a:off x="10150475" y="2293938"/>
              <a:ext cx="73025" cy="331787"/>
            </a:xfrm>
            <a:custGeom>
              <a:avLst/>
              <a:gdLst>
                <a:gd name="T0" fmla="*/ 19 w 39"/>
                <a:gd name="T1" fmla="*/ 180 h 180"/>
                <a:gd name="T2" fmla="*/ 19 w 39"/>
                <a:gd name="T3" fmla="*/ 180 h 180"/>
                <a:gd name="T4" fmla="*/ 19 w 39"/>
                <a:gd name="T5" fmla="*/ 180 h 180"/>
                <a:gd name="T6" fmla="*/ 0 w 39"/>
                <a:gd name="T7" fmla="*/ 160 h 180"/>
                <a:gd name="T8" fmla="*/ 0 w 39"/>
                <a:gd name="T9" fmla="*/ 20 h 180"/>
                <a:gd name="T10" fmla="*/ 20 w 39"/>
                <a:gd name="T11" fmla="*/ 0 h 180"/>
                <a:gd name="T12" fmla="*/ 20 w 39"/>
                <a:gd name="T13" fmla="*/ 0 h 180"/>
                <a:gd name="T14" fmla="*/ 39 w 39"/>
                <a:gd name="T15" fmla="*/ 20 h 180"/>
                <a:gd name="T16" fmla="*/ 39 w 39"/>
                <a:gd name="T17" fmla="*/ 160 h 180"/>
                <a:gd name="T18" fmla="*/ 19 w 39"/>
                <a:gd name="T1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180">
                  <a:moveTo>
                    <a:pt x="19" y="180"/>
                  </a:moveTo>
                  <a:lnTo>
                    <a:pt x="19" y="180"/>
                  </a:lnTo>
                  <a:lnTo>
                    <a:pt x="19" y="180"/>
                  </a:lnTo>
                  <a:cubicBezTo>
                    <a:pt x="8" y="180"/>
                    <a:pt x="0" y="171"/>
                    <a:pt x="0" y="160"/>
                  </a:cubicBezTo>
                  <a:lnTo>
                    <a:pt x="0" y="20"/>
                  </a:lnTo>
                  <a:cubicBezTo>
                    <a:pt x="0" y="9"/>
                    <a:pt x="9" y="0"/>
                    <a:pt x="20" y="0"/>
                  </a:cubicBezTo>
                  <a:lnTo>
                    <a:pt x="20" y="0"/>
                  </a:lnTo>
                  <a:cubicBezTo>
                    <a:pt x="31" y="0"/>
                    <a:pt x="39" y="9"/>
                    <a:pt x="39" y="20"/>
                  </a:cubicBezTo>
                  <a:lnTo>
                    <a:pt x="39" y="160"/>
                  </a:lnTo>
                  <a:cubicBezTo>
                    <a:pt x="39" y="171"/>
                    <a:pt x="30" y="180"/>
                    <a:pt x="19" y="18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" name="组合 52"/>
          <p:cNvGrpSpPr/>
          <p:nvPr/>
        </p:nvGrpSpPr>
        <p:grpSpPr>
          <a:xfrm>
            <a:off x="5813067" y="2651904"/>
            <a:ext cx="1379457" cy="1674154"/>
            <a:chOff x="9142413" y="2025650"/>
            <a:chExt cx="1366838" cy="1231900"/>
          </a:xfrm>
          <a:solidFill>
            <a:schemeClr val="bg1"/>
          </a:solidFill>
        </p:grpSpPr>
        <p:sp>
          <p:nvSpPr>
            <p:cNvPr id="3" name="Freeform 35"/>
            <p:cNvSpPr/>
            <p:nvPr/>
          </p:nvSpPr>
          <p:spPr bwMode="auto">
            <a:xfrm>
              <a:off x="9780588" y="2947988"/>
              <a:ext cx="90488" cy="207962"/>
            </a:xfrm>
            <a:custGeom>
              <a:avLst/>
              <a:gdLst>
                <a:gd name="T0" fmla="*/ 49 w 49"/>
                <a:gd name="T1" fmla="*/ 113 h 113"/>
                <a:gd name="T2" fmla="*/ 49 w 49"/>
                <a:gd name="T3" fmla="*/ 113 h 113"/>
                <a:gd name="T4" fmla="*/ 0 w 49"/>
                <a:gd name="T5" fmla="*/ 113 h 113"/>
                <a:gd name="T6" fmla="*/ 0 w 49"/>
                <a:gd name="T7" fmla="*/ 0 h 113"/>
                <a:gd name="T8" fmla="*/ 49 w 49"/>
                <a:gd name="T9" fmla="*/ 0 h 113"/>
                <a:gd name="T10" fmla="*/ 49 w 49"/>
                <a:gd name="T11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13">
                  <a:moveTo>
                    <a:pt x="49" y="113"/>
                  </a:moveTo>
                  <a:lnTo>
                    <a:pt x="49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1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Freeform 36"/>
            <p:cNvSpPr/>
            <p:nvPr/>
          </p:nvSpPr>
          <p:spPr bwMode="auto">
            <a:xfrm>
              <a:off x="9142413" y="2025650"/>
              <a:ext cx="1366838" cy="180975"/>
            </a:xfrm>
            <a:custGeom>
              <a:avLst/>
              <a:gdLst>
                <a:gd name="T0" fmla="*/ 743 w 743"/>
                <a:gd name="T1" fmla="*/ 98 h 98"/>
                <a:gd name="T2" fmla="*/ 743 w 743"/>
                <a:gd name="T3" fmla="*/ 98 h 98"/>
                <a:gd name="T4" fmla="*/ 0 w 743"/>
                <a:gd name="T5" fmla="*/ 98 h 98"/>
                <a:gd name="T6" fmla="*/ 0 w 743"/>
                <a:gd name="T7" fmla="*/ 0 h 98"/>
                <a:gd name="T8" fmla="*/ 743 w 743"/>
                <a:gd name="T9" fmla="*/ 0 h 98"/>
                <a:gd name="T10" fmla="*/ 743 w 743"/>
                <a:gd name="T1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3" h="98">
                  <a:moveTo>
                    <a:pt x="743" y="98"/>
                  </a:moveTo>
                  <a:lnTo>
                    <a:pt x="743" y="98"/>
                  </a:lnTo>
                  <a:lnTo>
                    <a:pt x="0" y="98"/>
                  </a:lnTo>
                  <a:lnTo>
                    <a:pt x="0" y="0"/>
                  </a:lnTo>
                  <a:lnTo>
                    <a:pt x="743" y="0"/>
                  </a:lnTo>
                  <a:lnTo>
                    <a:pt x="743" y="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Freeform 37"/>
            <p:cNvSpPr/>
            <p:nvPr/>
          </p:nvSpPr>
          <p:spPr bwMode="auto">
            <a:xfrm>
              <a:off x="9286875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reeform 38"/>
            <p:cNvSpPr/>
            <p:nvPr/>
          </p:nvSpPr>
          <p:spPr bwMode="auto">
            <a:xfrm>
              <a:off x="10317163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 39"/>
            <p:cNvSpPr/>
            <p:nvPr/>
          </p:nvSpPr>
          <p:spPr bwMode="auto">
            <a:xfrm>
              <a:off x="9286875" y="2922588"/>
              <a:ext cx="1063625" cy="50800"/>
            </a:xfrm>
            <a:custGeom>
              <a:avLst/>
              <a:gdLst>
                <a:gd name="T0" fmla="*/ 578 w 578"/>
                <a:gd name="T1" fmla="*/ 28 h 28"/>
                <a:gd name="T2" fmla="*/ 578 w 578"/>
                <a:gd name="T3" fmla="*/ 28 h 28"/>
                <a:gd name="T4" fmla="*/ 0 w 578"/>
                <a:gd name="T5" fmla="*/ 28 h 28"/>
                <a:gd name="T6" fmla="*/ 0 w 578"/>
                <a:gd name="T7" fmla="*/ 0 h 28"/>
                <a:gd name="T8" fmla="*/ 578 w 578"/>
                <a:gd name="T9" fmla="*/ 0 h 28"/>
                <a:gd name="T10" fmla="*/ 578 w 578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8" h="28">
                  <a:moveTo>
                    <a:pt x="578" y="28"/>
                  </a:moveTo>
                  <a:lnTo>
                    <a:pt x="578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578" y="0"/>
                  </a:lnTo>
                  <a:lnTo>
                    <a:pt x="578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Freeform 40"/>
            <p:cNvSpPr/>
            <p:nvPr/>
          </p:nvSpPr>
          <p:spPr bwMode="auto">
            <a:xfrm>
              <a:off x="9426575" y="2292350"/>
              <a:ext cx="798513" cy="525462"/>
            </a:xfrm>
            <a:custGeom>
              <a:avLst/>
              <a:gdLst>
                <a:gd name="T0" fmla="*/ 22 w 434"/>
                <a:gd name="T1" fmla="*/ 285 h 285"/>
                <a:gd name="T2" fmla="*/ 22 w 434"/>
                <a:gd name="T3" fmla="*/ 285 h 285"/>
                <a:gd name="T4" fmla="*/ 8 w 434"/>
                <a:gd name="T5" fmla="*/ 279 h 285"/>
                <a:gd name="T6" fmla="*/ 8 w 434"/>
                <a:gd name="T7" fmla="*/ 252 h 285"/>
                <a:gd name="T8" fmla="*/ 161 w 434"/>
                <a:gd name="T9" fmla="*/ 99 h 285"/>
                <a:gd name="T10" fmla="*/ 176 w 434"/>
                <a:gd name="T11" fmla="*/ 93 h 285"/>
                <a:gd name="T12" fmla="*/ 190 w 434"/>
                <a:gd name="T13" fmla="*/ 101 h 285"/>
                <a:gd name="T14" fmla="*/ 261 w 434"/>
                <a:gd name="T15" fmla="*/ 193 h 285"/>
                <a:gd name="T16" fmla="*/ 363 w 434"/>
                <a:gd name="T17" fmla="*/ 56 h 285"/>
                <a:gd name="T18" fmla="*/ 284 w 434"/>
                <a:gd name="T19" fmla="*/ 79 h 285"/>
                <a:gd name="T20" fmla="*/ 260 w 434"/>
                <a:gd name="T21" fmla="*/ 66 h 285"/>
                <a:gd name="T22" fmla="*/ 273 w 434"/>
                <a:gd name="T23" fmla="*/ 42 h 285"/>
                <a:gd name="T24" fmla="*/ 408 w 434"/>
                <a:gd name="T25" fmla="*/ 2 h 285"/>
                <a:gd name="T26" fmla="*/ 430 w 434"/>
                <a:gd name="T27" fmla="*/ 10 h 285"/>
                <a:gd name="T28" fmla="*/ 429 w 434"/>
                <a:gd name="T29" fmla="*/ 32 h 285"/>
                <a:gd name="T30" fmla="*/ 277 w 434"/>
                <a:gd name="T31" fmla="*/ 237 h 285"/>
                <a:gd name="T32" fmla="*/ 262 w 434"/>
                <a:gd name="T33" fmla="*/ 245 h 285"/>
                <a:gd name="T34" fmla="*/ 262 w 434"/>
                <a:gd name="T35" fmla="*/ 245 h 285"/>
                <a:gd name="T36" fmla="*/ 246 w 434"/>
                <a:gd name="T37" fmla="*/ 238 h 285"/>
                <a:gd name="T38" fmla="*/ 173 w 434"/>
                <a:gd name="T39" fmla="*/ 142 h 285"/>
                <a:gd name="T40" fmla="*/ 36 w 434"/>
                <a:gd name="T41" fmla="*/ 279 h 285"/>
                <a:gd name="T42" fmla="*/ 22 w 434"/>
                <a:gd name="T4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4" h="285">
                  <a:moveTo>
                    <a:pt x="22" y="285"/>
                  </a:moveTo>
                  <a:lnTo>
                    <a:pt x="22" y="285"/>
                  </a:lnTo>
                  <a:cubicBezTo>
                    <a:pt x="17" y="285"/>
                    <a:pt x="12" y="283"/>
                    <a:pt x="8" y="279"/>
                  </a:cubicBezTo>
                  <a:cubicBezTo>
                    <a:pt x="0" y="272"/>
                    <a:pt x="0" y="259"/>
                    <a:pt x="8" y="252"/>
                  </a:cubicBezTo>
                  <a:lnTo>
                    <a:pt x="161" y="99"/>
                  </a:lnTo>
                  <a:cubicBezTo>
                    <a:pt x="165" y="95"/>
                    <a:pt x="171" y="93"/>
                    <a:pt x="176" y="93"/>
                  </a:cubicBezTo>
                  <a:cubicBezTo>
                    <a:pt x="182" y="94"/>
                    <a:pt x="187" y="96"/>
                    <a:pt x="190" y="101"/>
                  </a:cubicBezTo>
                  <a:lnTo>
                    <a:pt x="261" y="193"/>
                  </a:lnTo>
                  <a:lnTo>
                    <a:pt x="363" y="56"/>
                  </a:lnTo>
                  <a:lnTo>
                    <a:pt x="284" y="79"/>
                  </a:lnTo>
                  <a:cubicBezTo>
                    <a:pt x="274" y="82"/>
                    <a:pt x="263" y="76"/>
                    <a:pt x="260" y="66"/>
                  </a:cubicBezTo>
                  <a:cubicBezTo>
                    <a:pt x="257" y="56"/>
                    <a:pt x="263" y="45"/>
                    <a:pt x="273" y="42"/>
                  </a:cubicBezTo>
                  <a:lnTo>
                    <a:pt x="408" y="2"/>
                  </a:lnTo>
                  <a:cubicBezTo>
                    <a:pt x="416" y="0"/>
                    <a:pt x="425" y="3"/>
                    <a:pt x="430" y="10"/>
                  </a:cubicBezTo>
                  <a:cubicBezTo>
                    <a:pt x="434" y="17"/>
                    <a:pt x="434" y="26"/>
                    <a:pt x="429" y="32"/>
                  </a:cubicBezTo>
                  <a:lnTo>
                    <a:pt x="277" y="237"/>
                  </a:lnTo>
                  <a:cubicBezTo>
                    <a:pt x="274" y="242"/>
                    <a:pt x="268" y="245"/>
                    <a:pt x="262" y="245"/>
                  </a:cubicBezTo>
                  <a:lnTo>
                    <a:pt x="262" y="245"/>
                  </a:lnTo>
                  <a:cubicBezTo>
                    <a:pt x="255" y="245"/>
                    <a:pt x="250" y="243"/>
                    <a:pt x="246" y="238"/>
                  </a:cubicBezTo>
                  <a:lnTo>
                    <a:pt x="173" y="142"/>
                  </a:lnTo>
                  <a:lnTo>
                    <a:pt x="36" y="279"/>
                  </a:lnTo>
                  <a:cubicBezTo>
                    <a:pt x="32" y="283"/>
                    <a:pt x="27" y="285"/>
                    <a:pt x="22" y="2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Freeform 41"/>
            <p:cNvSpPr/>
            <p:nvPr/>
          </p:nvSpPr>
          <p:spPr bwMode="auto">
            <a:xfrm>
              <a:off x="9544050" y="3155950"/>
              <a:ext cx="565150" cy="101600"/>
            </a:xfrm>
            <a:custGeom>
              <a:avLst/>
              <a:gdLst>
                <a:gd name="T0" fmla="*/ 307 w 307"/>
                <a:gd name="T1" fmla="*/ 55 h 55"/>
                <a:gd name="T2" fmla="*/ 307 w 307"/>
                <a:gd name="T3" fmla="*/ 55 h 55"/>
                <a:gd name="T4" fmla="*/ 0 w 307"/>
                <a:gd name="T5" fmla="*/ 55 h 55"/>
                <a:gd name="T6" fmla="*/ 0 w 307"/>
                <a:gd name="T7" fmla="*/ 0 h 55"/>
                <a:gd name="T8" fmla="*/ 307 w 307"/>
                <a:gd name="T9" fmla="*/ 0 h 55"/>
                <a:gd name="T10" fmla="*/ 307 w 307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55">
                  <a:moveTo>
                    <a:pt x="307" y="55"/>
                  </a:moveTo>
                  <a:lnTo>
                    <a:pt x="307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Freeform 42"/>
            <p:cNvSpPr/>
            <p:nvPr/>
          </p:nvSpPr>
          <p:spPr bwMode="auto">
            <a:xfrm>
              <a:off x="10150475" y="2293938"/>
              <a:ext cx="73025" cy="331787"/>
            </a:xfrm>
            <a:custGeom>
              <a:avLst/>
              <a:gdLst>
                <a:gd name="T0" fmla="*/ 19 w 39"/>
                <a:gd name="T1" fmla="*/ 180 h 180"/>
                <a:gd name="T2" fmla="*/ 19 w 39"/>
                <a:gd name="T3" fmla="*/ 180 h 180"/>
                <a:gd name="T4" fmla="*/ 19 w 39"/>
                <a:gd name="T5" fmla="*/ 180 h 180"/>
                <a:gd name="T6" fmla="*/ 0 w 39"/>
                <a:gd name="T7" fmla="*/ 160 h 180"/>
                <a:gd name="T8" fmla="*/ 0 w 39"/>
                <a:gd name="T9" fmla="*/ 20 h 180"/>
                <a:gd name="T10" fmla="*/ 20 w 39"/>
                <a:gd name="T11" fmla="*/ 0 h 180"/>
                <a:gd name="T12" fmla="*/ 20 w 39"/>
                <a:gd name="T13" fmla="*/ 0 h 180"/>
                <a:gd name="T14" fmla="*/ 39 w 39"/>
                <a:gd name="T15" fmla="*/ 20 h 180"/>
                <a:gd name="T16" fmla="*/ 39 w 39"/>
                <a:gd name="T17" fmla="*/ 160 h 180"/>
                <a:gd name="T18" fmla="*/ 19 w 39"/>
                <a:gd name="T1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180">
                  <a:moveTo>
                    <a:pt x="19" y="180"/>
                  </a:moveTo>
                  <a:lnTo>
                    <a:pt x="19" y="180"/>
                  </a:lnTo>
                  <a:lnTo>
                    <a:pt x="19" y="180"/>
                  </a:lnTo>
                  <a:cubicBezTo>
                    <a:pt x="8" y="180"/>
                    <a:pt x="0" y="171"/>
                    <a:pt x="0" y="160"/>
                  </a:cubicBezTo>
                  <a:lnTo>
                    <a:pt x="0" y="20"/>
                  </a:lnTo>
                  <a:cubicBezTo>
                    <a:pt x="0" y="9"/>
                    <a:pt x="9" y="0"/>
                    <a:pt x="20" y="0"/>
                  </a:cubicBezTo>
                  <a:lnTo>
                    <a:pt x="20" y="0"/>
                  </a:lnTo>
                  <a:cubicBezTo>
                    <a:pt x="31" y="0"/>
                    <a:pt x="39" y="9"/>
                    <a:pt x="39" y="20"/>
                  </a:cubicBezTo>
                  <a:lnTo>
                    <a:pt x="39" y="160"/>
                  </a:lnTo>
                  <a:cubicBezTo>
                    <a:pt x="39" y="171"/>
                    <a:pt x="30" y="180"/>
                    <a:pt x="19" y="18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7174" name="图片 2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83725" y="-1587"/>
            <a:ext cx="2562225" cy="68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5" name=" 165"/>
          <p:cNvSpPr/>
          <p:nvPr/>
        </p:nvSpPr>
        <p:spPr>
          <a:xfrm>
            <a:off x="466725" y="-7937"/>
            <a:ext cx="250825" cy="723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6" name="文本框 4"/>
          <p:cNvSpPr txBox="1"/>
          <p:nvPr/>
        </p:nvSpPr>
        <p:spPr>
          <a:xfrm>
            <a:off x="901700" y="195263"/>
            <a:ext cx="47498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 b="1" dirty="0">
                <a:solidFill>
                  <a:srgbClr val="303030"/>
                </a:solidFill>
                <a:latin typeface="楷体" panose="02010609060101010101" charset="-122"/>
                <a:ea typeface="楷体" panose="02010609060101010101" charset="-122"/>
              </a:rPr>
              <a:t>挑战不合理认知</a:t>
            </a:r>
            <a:endParaRPr lang="zh-CN" altLang="en-US" sz="2600" dirty="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2" name="直接连接符 1"/>
          <p:cNvCxnSpPr/>
          <p:nvPr/>
        </p:nvCxnSpPr>
        <p:spPr>
          <a:xfrm>
            <a:off x="0" y="715963"/>
            <a:ext cx="12187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78" name="文本框 25632"/>
          <p:cNvSpPr txBox="1"/>
          <p:nvPr/>
        </p:nvSpPr>
        <p:spPr>
          <a:xfrm>
            <a:off x="3078163" y="4070350"/>
            <a:ext cx="1128712" cy="82232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绝对化的要求</a:t>
            </a:r>
          </a:p>
        </p:txBody>
      </p:sp>
      <p:sp>
        <p:nvSpPr>
          <p:cNvPr id="7179" name="椭圆 5"/>
          <p:cNvSpPr/>
          <p:nvPr/>
        </p:nvSpPr>
        <p:spPr>
          <a:xfrm>
            <a:off x="5546725" y="3294063"/>
            <a:ext cx="2305050" cy="2417762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16" name="组合 52"/>
          <p:cNvGrpSpPr/>
          <p:nvPr/>
        </p:nvGrpSpPr>
        <p:grpSpPr>
          <a:xfrm>
            <a:off x="5859779" y="3736340"/>
            <a:ext cx="1677035" cy="1830705"/>
            <a:chOff x="9142413" y="2025650"/>
            <a:chExt cx="1366838" cy="1231900"/>
          </a:xfrm>
          <a:solidFill>
            <a:schemeClr val="bg1"/>
          </a:solidFill>
        </p:grpSpPr>
        <p:sp>
          <p:nvSpPr>
            <p:cNvPr id="17" name="Freeform 35"/>
            <p:cNvSpPr/>
            <p:nvPr/>
          </p:nvSpPr>
          <p:spPr bwMode="auto">
            <a:xfrm>
              <a:off x="9780588" y="2947988"/>
              <a:ext cx="90488" cy="207962"/>
            </a:xfrm>
            <a:custGeom>
              <a:avLst/>
              <a:gdLst>
                <a:gd name="T0" fmla="*/ 49 w 49"/>
                <a:gd name="T1" fmla="*/ 113 h 113"/>
                <a:gd name="T2" fmla="*/ 49 w 49"/>
                <a:gd name="T3" fmla="*/ 113 h 113"/>
                <a:gd name="T4" fmla="*/ 0 w 49"/>
                <a:gd name="T5" fmla="*/ 113 h 113"/>
                <a:gd name="T6" fmla="*/ 0 w 49"/>
                <a:gd name="T7" fmla="*/ 0 h 113"/>
                <a:gd name="T8" fmla="*/ 49 w 49"/>
                <a:gd name="T9" fmla="*/ 0 h 113"/>
                <a:gd name="T10" fmla="*/ 49 w 49"/>
                <a:gd name="T11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13">
                  <a:moveTo>
                    <a:pt x="49" y="113"/>
                  </a:moveTo>
                  <a:lnTo>
                    <a:pt x="49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1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142413" y="2025650"/>
              <a:ext cx="1366838" cy="180975"/>
            </a:xfrm>
            <a:custGeom>
              <a:avLst/>
              <a:gdLst>
                <a:gd name="T0" fmla="*/ 743 w 743"/>
                <a:gd name="T1" fmla="*/ 98 h 98"/>
                <a:gd name="T2" fmla="*/ 743 w 743"/>
                <a:gd name="T3" fmla="*/ 98 h 98"/>
                <a:gd name="T4" fmla="*/ 0 w 743"/>
                <a:gd name="T5" fmla="*/ 98 h 98"/>
                <a:gd name="T6" fmla="*/ 0 w 743"/>
                <a:gd name="T7" fmla="*/ 0 h 98"/>
                <a:gd name="T8" fmla="*/ 743 w 743"/>
                <a:gd name="T9" fmla="*/ 0 h 98"/>
                <a:gd name="T10" fmla="*/ 743 w 743"/>
                <a:gd name="T1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3" h="98">
                  <a:moveTo>
                    <a:pt x="743" y="98"/>
                  </a:moveTo>
                  <a:lnTo>
                    <a:pt x="743" y="98"/>
                  </a:lnTo>
                  <a:lnTo>
                    <a:pt x="0" y="98"/>
                  </a:lnTo>
                  <a:lnTo>
                    <a:pt x="0" y="0"/>
                  </a:lnTo>
                  <a:lnTo>
                    <a:pt x="743" y="0"/>
                  </a:lnTo>
                  <a:lnTo>
                    <a:pt x="743" y="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Freeform 37"/>
            <p:cNvSpPr/>
            <p:nvPr/>
          </p:nvSpPr>
          <p:spPr bwMode="auto">
            <a:xfrm>
              <a:off x="9286875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38"/>
            <p:cNvSpPr/>
            <p:nvPr/>
          </p:nvSpPr>
          <p:spPr bwMode="auto">
            <a:xfrm>
              <a:off x="10317163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39"/>
            <p:cNvSpPr/>
            <p:nvPr/>
          </p:nvSpPr>
          <p:spPr bwMode="auto">
            <a:xfrm>
              <a:off x="9286875" y="2922588"/>
              <a:ext cx="1063625" cy="50800"/>
            </a:xfrm>
            <a:custGeom>
              <a:avLst/>
              <a:gdLst>
                <a:gd name="T0" fmla="*/ 578 w 578"/>
                <a:gd name="T1" fmla="*/ 28 h 28"/>
                <a:gd name="T2" fmla="*/ 578 w 578"/>
                <a:gd name="T3" fmla="*/ 28 h 28"/>
                <a:gd name="T4" fmla="*/ 0 w 578"/>
                <a:gd name="T5" fmla="*/ 28 h 28"/>
                <a:gd name="T6" fmla="*/ 0 w 578"/>
                <a:gd name="T7" fmla="*/ 0 h 28"/>
                <a:gd name="T8" fmla="*/ 578 w 578"/>
                <a:gd name="T9" fmla="*/ 0 h 28"/>
                <a:gd name="T10" fmla="*/ 578 w 578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8" h="28">
                  <a:moveTo>
                    <a:pt x="578" y="28"/>
                  </a:moveTo>
                  <a:lnTo>
                    <a:pt x="578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578" y="0"/>
                  </a:lnTo>
                  <a:lnTo>
                    <a:pt x="578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Freeform 40"/>
            <p:cNvSpPr/>
            <p:nvPr/>
          </p:nvSpPr>
          <p:spPr bwMode="auto">
            <a:xfrm>
              <a:off x="9426575" y="2292350"/>
              <a:ext cx="798513" cy="525462"/>
            </a:xfrm>
            <a:custGeom>
              <a:avLst/>
              <a:gdLst>
                <a:gd name="T0" fmla="*/ 22 w 434"/>
                <a:gd name="T1" fmla="*/ 285 h 285"/>
                <a:gd name="T2" fmla="*/ 22 w 434"/>
                <a:gd name="T3" fmla="*/ 285 h 285"/>
                <a:gd name="T4" fmla="*/ 8 w 434"/>
                <a:gd name="T5" fmla="*/ 279 h 285"/>
                <a:gd name="T6" fmla="*/ 8 w 434"/>
                <a:gd name="T7" fmla="*/ 252 h 285"/>
                <a:gd name="T8" fmla="*/ 161 w 434"/>
                <a:gd name="T9" fmla="*/ 99 h 285"/>
                <a:gd name="T10" fmla="*/ 176 w 434"/>
                <a:gd name="T11" fmla="*/ 93 h 285"/>
                <a:gd name="T12" fmla="*/ 190 w 434"/>
                <a:gd name="T13" fmla="*/ 101 h 285"/>
                <a:gd name="T14" fmla="*/ 261 w 434"/>
                <a:gd name="T15" fmla="*/ 193 h 285"/>
                <a:gd name="T16" fmla="*/ 363 w 434"/>
                <a:gd name="T17" fmla="*/ 56 h 285"/>
                <a:gd name="T18" fmla="*/ 284 w 434"/>
                <a:gd name="T19" fmla="*/ 79 h 285"/>
                <a:gd name="T20" fmla="*/ 260 w 434"/>
                <a:gd name="T21" fmla="*/ 66 h 285"/>
                <a:gd name="T22" fmla="*/ 273 w 434"/>
                <a:gd name="T23" fmla="*/ 42 h 285"/>
                <a:gd name="T24" fmla="*/ 408 w 434"/>
                <a:gd name="T25" fmla="*/ 2 h 285"/>
                <a:gd name="T26" fmla="*/ 430 w 434"/>
                <a:gd name="T27" fmla="*/ 10 h 285"/>
                <a:gd name="T28" fmla="*/ 429 w 434"/>
                <a:gd name="T29" fmla="*/ 32 h 285"/>
                <a:gd name="T30" fmla="*/ 277 w 434"/>
                <a:gd name="T31" fmla="*/ 237 h 285"/>
                <a:gd name="T32" fmla="*/ 262 w 434"/>
                <a:gd name="T33" fmla="*/ 245 h 285"/>
                <a:gd name="T34" fmla="*/ 262 w 434"/>
                <a:gd name="T35" fmla="*/ 245 h 285"/>
                <a:gd name="T36" fmla="*/ 246 w 434"/>
                <a:gd name="T37" fmla="*/ 238 h 285"/>
                <a:gd name="T38" fmla="*/ 173 w 434"/>
                <a:gd name="T39" fmla="*/ 142 h 285"/>
                <a:gd name="T40" fmla="*/ 36 w 434"/>
                <a:gd name="T41" fmla="*/ 279 h 285"/>
                <a:gd name="T42" fmla="*/ 22 w 434"/>
                <a:gd name="T4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4" h="285">
                  <a:moveTo>
                    <a:pt x="22" y="285"/>
                  </a:moveTo>
                  <a:lnTo>
                    <a:pt x="22" y="285"/>
                  </a:lnTo>
                  <a:cubicBezTo>
                    <a:pt x="17" y="285"/>
                    <a:pt x="12" y="283"/>
                    <a:pt x="8" y="279"/>
                  </a:cubicBezTo>
                  <a:cubicBezTo>
                    <a:pt x="0" y="272"/>
                    <a:pt x="0" y="259"/>
                    <a:pt x="8" y="252"/>
                  </a:cubicBezTo>
                  <a:lnTo>
                    <a:pt x="161" y="99"/>
                  </a:lnTo>
                  <a:cubicBezTo>
                    <a:pt x="165" y="95"/>
                    <a:pt x="171" y="93"/>
                    <a:pt x="176" y="93"/>
                  </a:cubicBezTo>
                  <a:cubicBezTo>
                    <a:pt x="182" y="94"/>
                    <a:pt x="187" y="96"/>
                    <a:pt x="190" y="101"/>
                  </a:cubicBezTo>
                  <a:lnTo>
                    <a:pt x="261" y="193"/>
                  </a:lnTo>
                  <a:lnTo>
                    <a:pt x="363" y="56"/>
                  </a:lnTo>
                  <a:lnTo>
                    <a:pt x="284" y="79"/>
                  </a:lnTo>
                  <a:cubicBezTo>
                    <a:pt x="274" y="82"/>
                    <a:pt x="263" y="76"/>
                    <a:pt x="260" y="66"/>
                  </a:cubicBezTo>
                  <a:cubicBezTo>
                    <a:pt x="257" y="56"/>
                    <a:pt x="263" y="45"/>
                    <a:pt x="273" y="42"/>
                  </a:cubicBezTo>
                  <a:lnTo>
                    <a:pt x="408" y="2"/>
                  </a:lnTo>
                  <a:cubicBezTo>
                    <a:pt x="416" y="0"/>
                    <a:pt x="425" y="3"/>
                    <a:pt x="430" y="10"/>
                  </a:cubicBezTo>
                  <a:cubicBezTo>
                    <a:pt x="434" y="17"/>
                    <a:pt x="434" y="26"/>
                    <a:pt x="429" y="32"/>
                  </a:cubicBezTo>
                  <a:lnTo>
                    <a:pt x="277" y="237"/>
                  </a:lnTo>
                  <a:cubicBezTo>
                    <a:pt x="274" y="242"/>
                    <a:pt x="268" y="245"/>
                    <a:pt x="262" y="245"/>
                  </a:cubicBezTo>
                  <a:lnTo>
                    <a:pt x="262" y="245"/>
                  </a:lnTo>
                  <a:cubicBezTo>
                    <a:pt x="255" y="245"/>
                    <a:pt x="250" y="243"/>
                    <a:pt x="246" y="238"/>
                  </a:cubicBezTo>
                  <a:lnTo>
                    <a:pt x="173" y="142"/>
                  </a:lnTo>
                  <a:lnTo>
                    <a:pt x="36" y="279"/>
                  </a:lnTo>
                  <a:cubicBezTo>
                    <a:pt x="32" y="283"/>
                    <a:pt x="27" y="285"/>
                    <a:pt x="22" y="2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Freeform 41"/>
            <p:cNvSpPr/>
            <p:nvPr/>
          </p:nvSpPr>
          <p:spPr bwMode="auto">
            <a:xfrm>
              <a:off x="9544050" y="3155950"/>
              <a:ext cx="565150" cy="101600"/>
            </a:xfrm>
            <a:custGeom>
              <a:avLst/>
              <a:gdLst>
                <a:gd name="T0" fmla="*/ 307 w 307"/>
                <a:gd name="T1" fmla="*/ 55 h 55"/>
                <a:gd name="T2" fmla="*/ 307 w 307"/>
                <a:gd name="T3" fmla="*/ 55 h 55"/>
                <a:gd name="T4" fmla="*/ 0 w 307"/>
                <a:gd name="T5" fmla="*/ 55 h 55"/>
                <a:gd name="T6" fmla="*/ 0 w 307"/>
                <a:gd name="T7" fmla="*/ 0 h 55"/>
                <a:gd name="T8" fmla="*/ 307 w 307"/>
                <a:gd name="T9" fmla="*/ 0 h 55"/>
                <a:gd name="T10" fmla="*/ 307 w 307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55">
                  <a:moveTo>
                    <a:pt x="307" y="55"/>
                  </a:moveTo>
                  <a:lnTo>
                    <a:pt x="307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Freeform 42"/>
            <p:cNvSpPr/>
            <p:nvPr/>
          </p:nvSpPr>
          <p:spPr bwMode="auto">
            <a:xfrm>
              <a:off x="10150475" y="2293938"/>
              <a:ext cx="73025" cy="331787"/>
            </a:xfrm>
            <a:custGeom>
              <a:avLst/>
              <a:gdLst>
                <a:gd name="T0" fmla="*/ 19 w 39"/>
                <a:gd name="T1" fmla="*/ 180 h 180"/>
                <a:gd name="T2" fmla="*/ 19 w 39"/>
                <a:gd name="T3" fmla="*/ 180 h 180"/>
                <a:gd name="T4" fmla="*/ 19 w 39"/>
                <a:gd name="T5" fmla="*/ 180 h 180"/>
                <a:gd name="T6" fmla="*/ 0 w 39"/>
                <a:gd name="T7" fmla="*/ 160 h 180"/>
                <a:gd name="T8" fmla="*/ 0 w 39"/>
                <a:gd name="T9" fmla="*/ 20 h 180"/>
                <a:gd name="T10" fmla="*/ 20 w 39"/>
                <a:gd name="T11" fmla="*/ 0 h 180"/>
                <a:gd name="T12" fmla="*/ 20 w 39"/>
                <a:gd name="T13" fmla="*/ 0 h 180"/>
                <a:gd name="T14" fmla="*/ 39 w 39"/>
                <a:gd name="T15" fmla="*/ 20 h 180"/>
                <a:gd name="T16" fmla="*/ 39 w 39"/>
                <a:gd name="T17" fmla="*/ 160 h 180"/>
                <a:gd name="T18" fmla="*/ 19 w 39"/>
                <a:gd name="T1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180">
                  <a:moveTo>
                    <a:pt x="19" y="180"/>
                  </a:moveTo>
                  <a:lnTo>
                    <a:pt x="19" y="180"/>
                  </a:lnTo>
                  <a:lnTo>
                    <a:pt x="19" y="180"/>
                  </a:lnTo>
                  <a:cubicBezTo>
                    <a:pt x="8" y="180"/>
                    <a:pt x="0" y="171"/>
                    <a:pt x="0" y="160"/>
                  </a:cubicBezTo>
                  <a:lnTo>
                    <a:pt x="0" y="20"/>
                  </a:lnTo>
                  <a:cubicBezTo>
                    <a:pt x="0" y="9"/>
                    <a:pt x="9" y="0"/>
                    <a:pt x="20" y="0"/>
                  </a:cubicBezTo>
                  <a:lnTo>
                    <a:pt x="20" y="0"/>
                  </a:lnTo>
                  <a:cubicBezTo>
                    <a:pt x="31" y="0"/>
                    <a:pt x="39" y="9"/>
                    <a:pt x="39" y="20"/>
                  </a:cubicBezTo>
                  <a:lnTo>
                    <a:pt x="39" y="160"/>
                  </a:lnTo>
                  <a:cubicBezTo>
                    <a:pt x="39" y="171"/>
                    <a:pt x="30" y="180"/>
                    <a:pt x="19" y="18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7181" name="椭圆 5"/>
          <p:cNvSpPr/>
          <p:nvPr/>
        </p:nvSpPr>
        <p:spPr>
          <a:xfrm>
            <a:off x="8497888" y="3294063"/>
            <a:ext cx="2303462" cy="2446337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37" name="组合 52"/>
          <p:cNvGrpSpPr/>
          <p:nvPr/>
        </p:nvGrpSpPr>
        <p:grpSpPr>
          <a:xfrm>
            <a:off x="8743950" y="3763010"/>
            <a:ext cx="1783715" cy="1900555"/>
            <a:chOff x="9142413" y="2025650"/>
            <a:chExt cx="1366838" cy="1231900"/>
          </a:xfrm>
          <a:solidFill>
            <a:schemeClr val="bg1"/>
          </a:solidFill>
        </p:grpSpPr>
        <p:sp>
          <p:nvSpPr>
            <p:cNvPr id="38" name="Freeform 35"/>
            <p:cNvSpPr/>
            <p:nvPr/>
          </p:nvSpPr>
          <p:spPr bwMode="auto">
            <a:xfrm>
              <a:off x="9780588" y="2947988"/>
              <a:ext cx="90488" cy="207962"/>
            </a:xfrm>
            <a:custGeom>
              <a:avLst/>
              <a:gdLst>
                <a:gd name="T0" fmla="*/ 49 w 49"/>
                <a:gd name="T1" fmla="*/ 113 h 113"/>
                <a:gd name="T2" fmla="*/ 49 w 49"/>
                <a:gd name="T3" fmla="*/ 113 h 113"/>
                <a:gd name="T4" fmla="*/ 0 w 49"/>
                <a:gd name="T5" fmla="*/ 113 h 113"/>
                <a:gd name="T6" fmla="*/ 0 w 49"/>
                <a:gd name="T7" fmla="*/ 0 h 113"/>
                <a:gd name="T8" fmla="*/ 49 w 49"/>
                <a:gd name="T9" fmla="*/ 0 h 113"/>
                <a:gd name="T10" fmla="*/ 49 w 49"/>
                <a:gd name="T11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13">
                  <a:moveTo>
                    <a:pt x="49" y="113"/>
                  </a:moveTo>
                  <a:lnTo>
                    <a:pt x="49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1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Freeform 36"/>
            <p:cNvSpPr/>
            <p:nvPr/>
          </p:nvSpPr>
          <p:spPr bwMode="auto">
            <a:xfrm>
              <a:off x="9142413" y="2025650"/>
              <a:ext cx="1366838" cy="180975"/>
            </a:xfrm>
            <a:custGeom>
              <a:avLst/>
              <a:gdLst>
                <a:gd name="T0" fmla="*/ 743 w 743"/>
                <a:gd name="T1" fmla="*/ 98 h 98"/>
                <a:gd name="T2" fmla="*/ 743 w 743"/>
                <a:gd name="T3" fmla="*/ 98 h 98"/>
                <a:gd name="T4" fmla="*/ 0 w 743"/>
                <a:gd name="T5" fmla="*/ 98 h 98"/>
                <a:gd name="T6" fmla="*/ 0 w 743"/>
                <a:gd name="T7" fmla="*/ 0 h 98"/>
                <a:gd name="T8" fmla="*/ 743 w 743"/>
                <a:gd name="T9" fmla="*/ 0 h 98"/>
                <a:gd name="T10" fmla="*/ 743 w 743"/>
                <a:gd name="T1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3" h="98">
                  <a:moveTo>
                    <a:pt x="743" y="98"/>
                  </a:moveTo>
                  <a:lnTo>
                    <a:pt x="743" y="98"/>
                  </a:lnTo>
                  <a:lnTo>
                    <a:pt x="0" y="98"/>
                  </a:lnTo>
                  <a:lnTo>
                    <a:pt x="0" y="0"/>
                  </a:lnTo>
                  <a:lnTo>
                    <a:pt x="743" y="0"/>
                  </a:lnTo>
                  <a:lnTo>
                    <a:pt x="743" y="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Freeform 37"/>
            <p:cNvSpPr/>
            <p:nvPr/>
          </p:nvSpPr>
          <p:spPr bwMode="auto">
            <a:xfrm>
              <a:off x="9286875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Freeform 38"/>
            <p:cNvSpPr/>
            <p:nvPr/>
          </p:nvSpPr>
          <p:spPr bwMode="auto">
            <a:xfrm>
              <a:off x="10317163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Freeform 39"/>
            <p:cNvSpPr/>
            <p:nvPr/>
          </p:nvSpPr>
          <p:spPr bwMode="auto">
            <a:xfrm>
              <a:off x="9286875" y="2922588"/>
              <a:ext cx="1063625" cy="50800"/>
            </a:xfrm>
            <a:custGeom>
              <a:avLst/>
              <a:gdLst>
                <a:gd name="T0" fmla="*/ 578 w 578"/>
                <a:gd name="T1" fmla="*/ 28 h 28"/>
                <a:gd name="T2" fmla="*/ 578 w 578"/>
                <a:gd name="T3" fmla="*/ 28 h 28"/>
                <a:gd name="T4" fmla="*/ 0 w 578"/>
                <a:gd name="T5" fmla="*/ 28 h 28"/>
                <a:gd name="T6" fmla="*/ 0 w 578"/>
                <a:gd name="T7" fmla="*/ 0 h 28"/>
                <a:gd name="T8" fmla="*/ 578 w 578"/>
                <a:gd name="T9" fmla="*/ 0 h 28"/>
                <a:gd name="T10" fmla="*/ 578 w 578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8" h="28">
                  <a:moveTo>
                    <a:pt x="578" y="28"/>
                  </a:moveTo>
                  <a:lnTo>
                    <a:pt x="578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578" y="0"/>
                  </a:lnTo>
                  <a:lnTo>
                    <a:pt x="578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Freeform 40"/>
            <p:cNvSpPr/>
            <p:nvPr/>
          </p:nvSpPr>
          <p:spPr bwMode="auto">
            <a:xfrm>
              <a:off x="9426575" y="2292350"/>
              <a:ext cx="798513" cy="525462"/>
            </a:xfrm>
            <a:custGeom>
              <a:avLst/>
              <a:gdLst>
                <a:gd name="T0" fmla="*/ 22 w 434"/>
                <a:gd name="T1" fmla="*/ 285 h 285"/>
                <a:gd name="T2" fmla="*/ 22 w 434"/>
                <a:gd name="T3" fmla="*/ 285 h 285"/>
                <a:gd name="T4" fmla="*/ 8 w 434"/>
                <a:gd name="T5" fmla="*/ 279 h 285"/>
                <a:gd name="T6" fmla="*/ 8 w 434"/>
                <a:gd name="T7" fmla="*/ 252 h 285"/>
                <a:gd name="T8" fmla="*/ 161 w 434"/>
                <a:gd name="T9" fmla="*/ 99 h 285"/>
                <a:gd name="T10" fmla="*/ 176 w 434"/>
                <a:gd name="T11" fmla="*/ 93 h 285"/>
                <a:gd name="T12" fmla="*/ 190 w 434"/>
                <a:gd name="T13" fmla="*/ 101 h 285"/>
                <a:gd name="T14" fmla="*/ 261 w 434"/>
                <a:gd name="T15" fmla="*/ 193 h 285"/>
                <a:gd name="T16" fmla="*/ 363 w 434"/>
                <a:gd name="T17" fmla="*/ 56 h 285"/>
                <a:gd name="T18" fmla="*/ 284 w 434"/>
                <a:gd name="T19" fmla="*/ 79 h 285"/>
                <a:gd name="T20" fmla="*/ 260 w 434"/>
                <a:gd name="T21" fmla="*/ 66 h 285"/>
                <a:gd name="T22" fmla="*/ 273 w 434"/>
                <a:gd name="T23" fmla="*/ 42 h 285"/>
                <a:gd name="T24" fmla="*/ 408 w 434"/>
                <a:gd name="T25" fmla="*/ 2 h 285"/>
                <a:gd name="T26" fmla="*/ 430 w 434"/>
                <a:gd name="T27" fmla="*/ 10 h 285"/>
                <a:gd name="T28" fmla="*/ 429 w 434"/>
                <a:gd name="T29" fmla="*/ 32 h 285"/>
                <a:gd name="T30" fmla="*/ 277 w 434"/>
                <a:gd name="T31" fmla="*/ 237 h 285"/>
                <a:gd name="T32" fmla="*/ 262 w 434"/>
                <a:gd name="T33" fmla="*/ 245 h 285"/>
                <a:gd name="T34" fmla="*/ 262 w 434"/>
                <a:gd name="T35" fmla="*/ 245 h 285"/>
                <a:gd name="T36" fmla="*/ 246 w 434"/>
                <a:gd name="T37" fmla="*/ 238 h 285"/>
                <a:gd name="T38" fmla="*/ 173 w 434"/>
                <a:gd name="T39" fmla="*/ 142 h 285"/>
                <a:gd name="T40" fmla="*/ 36 w 434"/>
                <a:gd name="T41" fmla="*/ 279 h 285"/>
                <a:gd name="T42" fmla="*/ 22 w 434"/>
                <a:gd name="T4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4" h="285">
                  <a:moveTo>
                    <a:pt x="22" y="285"/>
                  </a:moveTo>
                  <a:lnTo>
                    <a:pt x="22" y="285"/>
                  </a:lnTo>
                  <a:cubicBezTo>
                    <a:pt x="17" y="285"/>
                    <a:pt x="12" y="283"/>
                    <a:pt x="8" y="279"/>
                  </a:cubicBezTo>
                  <a:cubicBezTo>
                    <a:pt x="0" y="272"/>
                    <a:pt x="0" y="259"/>
                    <a:pt x="8" y="252"/>
                  </a:cubicBezTo>
                  <a:lnTo>
                    <a:pt x="161" y="99"/>
                  </a:lnTo>
                  <a:cubicBezTo>
                    <a:pt x="165" y="95"/>
                    <a:pt x="171" y="93"/>
                    <a:pt x="176" y="93"/>
                  </a:cubicBezTo>
                  <a:cubicBezTo>
                    <a:pt x="182" y="94"/>
                    <a:pt x="187" y="96"/>
                    <a:pt x="190" y="101"/>
                  </a:cubicBezTo>
                  <a:lnTo>
                    <a:pt x="261" y="193"/>
                  </a:lnTo>
                  <a:lnTo>
                    <a:pt x="363" y="56"/>
                  </a:lnTo>
                  <a:lnTo>
                    <a:pt x="284" y="79"/>
                  </a:lnTo>
                  <a:cubicBezTo>
                    <a:pt x="274" y="82"/>
                    <a:pt x="263" y="76"/>
                    <a:pt x="260" y="66"/>
                  </a:cubicBezTo>
                  <a:cubicBezTo>
                    <a:pt x="257" y="56"/>
                    <a:pt x="263" y="45"/>
                    <a:pt x="273" y="42"/>
                  </a:cubicBezTo>
                  <a:lnTo>
                    <a:pt x="408" y="2"/>
                  </a:lnTo>
                  <a:cubicBezTo>
                    <a:pt x="416" y="0"/>
                    <a:pt x="425" y="3"/>
                    <a:pt x="430" y="10"/>
                  </a:cubicBezTo>
                  <a:cubicBezTo>
                    <a:pt x="434" y="17"/>
                    <a:pt x="434" y="26"/>
                    <a:pt x="429" y="32"/>
                  </a:cubicBezTo>
                  <a:lnTo>
                    <a:pt x="277" y="237"/>
                  </a:lnTo>
                  <a:cubicBezTo>
                    <a:pt x="274" y="242"/>
                    <a:pt x="268" y="245"/>
                    <a:pt x="262" y="245"/>
                  </a:cubicBezTo>
                  <a:lnTo>
                    <a:pt x="262" y="245"/>
                  </a:lnTo>
                  <a:cubicBezTo>
                    <a:pt x="255" y="245"/>
                    <a:pt x="250" y="243"/>
                    <a:pt x="246" y="238"/>
                  </a:cubicBezTo>
                  <a:lnTo>
                    <a:pt x="173" y="142"/>
                  </a:lnTo>
                  <a:lnTo>
                    <a:pt x="36" y="279"/>
                  </a:lnTo>
                  <a:cubicBezTo>
                    <a:pt x="32" y="283"/>
                    <a:pt x="27" y="285"/>
                    <a:pt x="22" y="2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Freeform 41"/>
            <p:cNvSpPr/>
            <p:nvPr/>
          </p:nvSpPr>
          <p:spPr bwMode="auto">
            <a:xfrm>
              <a:off x="9544050" y="3155950"/>
              <a:ext cx="565150" cy="101600"/>
            </a:xfrm>
            <a:custGeom>
              <a:avLst/>
              <a:gdLst>
                <a:gd name="T0" fmla="*/ 307 w 307"/>
                <a:gd name="T1" fmla="*/ 55 h 55"/>
                <a:gd name="T2" fmla="*/ 307 w 307"/>
                <a:gd name="T3" fmla="*/ 55 h 55"/>
                <a:gd name="T4" fmla="*/ 0 w 307"/>
                <a:gd name="T5" fmla="*/ 55 h 55"/>
                <a:gd name="T6" fmla="*/ 0 w 307"/>
                <a:gd name="T7" fmla="*/ 0 h 55"/>
                <a:gd name="T8" fmla="*/ 307 w 307"/>
                <a:gd name="T9" fmla="*/ 0 h 55"/>
                <a:gd name="T10" fmla="*/ 307 w 307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55">
                  <a:moveTo>
                    <a:pt x="307" y="55"/>
                  </a:moveTo>
                  <a:lnTo>
                    <a:pt x="307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2"/>
            <p:cNvSpPr/>
            <p:nvPr/>
          </p:nvSpPr>
          <p:spPr bwMode="auto">
            <a:xfrm>
              <a:off x="10150475" y="2293938"/>
              <a:ext cx="73025" cy="331787"/>
            </a:xfrm>
            <a:custGeom>
              <a:avLst/>
              <a:gdLst>
                <a:gd name="T0" fmla="*/ 19 w 39"/>
                <a:gd name="T1" fmla="*/ 180 h 180"/>
                <a:gd name="T2" fmla="*/ 19 w 39"/>
                <a:gd name="T3" fmla="*/ 180 h 180"/>
                <a:gd name="T4" fmla="*/ 19 w 39"/>
                <a:gd name="T5" fmla="*/ 180 h 180"/>
                <a:gd name="T6" fmla="*/ 0 w 39"/>
                <a:gd name="T7" fmla="*/ 160 h 180"/>
                <a:gd name="T8" fmla="*/ 0 w 39"/>
                <a:gd name="T9" fmla="*/ 20 h 180"/>
                <a:gd name="T10" fmla="*/ 20 w 39"/>
                <a:gd name="T11" fmla="*/ 0 h 180"/>
                <a:gd name="T12" fmla="*/ 20 w 39"/>
                <a:gd name="T13" fmla="*/ 0 h 180"/>
                <a:gd name="T14" fmla="*/ 39 w 39"/>
                <a:gd name="T15" fmla="*/ 20 h 180"/>
                <a:gd name="T16" fmla="*/ 39 w 39"/>
                <a:gd name="T17" fmla="*/ 160 h 180"/>
                <a:gd name="T18" fmla="*/ 19 w 39"/>
                <a:gd name="T1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180">
                  <a:moveTo>
                    <a:pt x="19" y="180"/>
                  </a:moveTo>
                  <a:lnTo>
                    <a:pt x="19" y="180"/>
                  </a:lnTo>
                  <a:lnTo>
                    <a:pt x="19" y="180"/>
                  </a:lnTo>
                  <a:cubicBezTo>
                    <a:pt x="8" y="180"/>
                    <a:pt x="0" y="171"/>
                    <a:pt x="0" y="160"/>
                  </a:cubicBezTo>
                  <a:lnTo>
                    <a:pt x="0" y="20"/>
                  </a:lnTo>
                  <a:cubicBezTo>
                    <a:pt x="0" y="9"/>
                    <a:pt x="9" y="0"/>
                    <a:pt x="20" y="0"/>
                  </a:cubicBezTo>
                  <a:lnTo>
                    <a:pt x="20" y="0"/>
                  </a:lnTo>
                  <a:cubicBezTo>
                    <a:pt x="31" y="0"/>
                    <a:pt x="39" y="9"/>
                    <a:pt x="39" y="20"/>
                  </a:cubicBezTo>
                  <a:lnTo>
                    <a:pt x="39" y="160"/>
                  </a:lnTo>
                  <a:cubicBezTo>
                    <a:pt x="39" y="171"/>
                    <a:pt x="30" y="180"/>
                    <a:pt x="19" y="18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7183" name="文本框 25638"/>
          <p:cNvSpPr txBox="1"/>
          <p:nvPr/>
        </p:nvSpPr>
        <p:spPr>
          <a:xfrm>
            <a:off x="6159500" y="4106863"/>
            <a:ext cx="1128713" cy="8239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过分概括化</a:t>
            </a:r>
          </a:p>
        </p:txBody>
      </p:sp>
      <p:sp>
        <p:nvSpPr>
          <p:cNvPr id="7184" name="文本框 25639"/>
          <p:cNvSpPr txBox="1"/>
          <p:nvPr/>
        </p:nvSpPr>
        <p:spPr>
          <a:xfrm>
            <a:off x="9085263" y="4165600"/>
            <a:ext cx="1128712" cy="8239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糟糕至极</a:t>
            </a:r>
          </a:p>
        </p:txBody>
      </p:sp>
      <p:pic>
        <p:nvPicPr>
          <p:cNvPr id="7185" name="图片 66569" descr="展示2_副本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000" y="831850"/>
            <a:ext cx="2851150" cy="2182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" name="文本框 45"/>
          <p:cNvSpPr txBox="1"/>
          <p:nvPr/>
        </p:nvSpPr>
        <p:spPr>
          <a:xfrm>
            <a:off x="1512888" y="908050"/>
            <a:ext cx="1866900" cy="1189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b="1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不合理</a:t>
            </a:r>
          </a:p>
          <a:p>
            <a:r>
              <a:rPr lang="zh-CN" altLang="zh-CN" sz="3600" b="1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 认知</a:t>
            </a:r>
          </a:p>
        </p:txBody>
      </p:sp>
    </p:spTree>
    <p:custDataLst>
      <p:tags r:id="rId1"/>
    </p:custData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椭圆 5"/>
          <p:cNvSpPr/>
          <p:nvPr/>
        </p:nvSpPr>
        <p:spPr>
          <a:xfrm>
            <a:off x="2003425" y="1984375"/>
            <a:ext cx="2311400" cy="2320925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28" name="组合 52"/>
          <p:cNvGrpSpPr/>
          <p:nvPr/>
        </p:nvGrpSpPr>
        <p:grpSpPr>
          <a:xfrm>
            <a:off x="2349556" y="2310195"/>
            <a:ext cx="1620856" cy="1900241"/>
            <a:chOff x="9142413" y="2025650"/>
            <a:chExt cx="1366838" cy="1231900"/>
          </a:xfrm>
          <a:solidFill>
            <a:schemeClr val="bg1"/>
          </a:solidFill>
        </p:grpSpPr>
        <p:sp>
          <p:nvSpPr>
            <p:cNvPr id="29" name="Freeform 35"/>
            <p:cNvSpPr/>
            <p:nvPr/>
          </p:nvSpPr>
          <p:spPr bwMode="auto">
            <a:xfrm>
              <a:off x="9780588" y="2947988"/>
              <a:ext cx="90488" cy="207962"/>
            </a:xfrm>
            <a:custGeom>
              <a:avLst/>
              <a:gdLst>
                <a:gd name="T0" fmla="*/ 49 w 49"/>
                <a:gd name="T1" fmla="*/ 113 h 113"/>
                <a:gd name="T2" fmla="*/ 49 w 49"/>
                <a:gd name="T3" fmla="*/ 113 h 113"/>
                <a:gd name="T4" fmla="*/ 0 w 49"/>
                <a:gd name="T5" fmla="*/ 113 h 113"/>
                <a:gd name="T6" fmla="*/ 0 w 49"/>
                <a:gd name="T7" fmla="*/ 0 h 113"/>
                <a:gd name="T8" fmla="*/ 49 w 49"/>
                <a:gd name="T9" fmla="*/ 0 h 113"/>
                <a:gd name="T10" fmla="*/ 49 w 49"/>
                <a:gd name="T11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13">
                  <a:moveTo>
                    <a:pt x="49" y="113"/>
                  </a:moveTo>
                  <a:lnTo>
                    <a:pt x="49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1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Freeform 36"/>
            <p:cNvSpPr/>
            <p:nvPr/>
          </p:nvSpPr>
          <p:spPr bwMode="auto">
            <a:xfrm>
              <a:off x="9142413" y="2025650"/>
              <a:ext cx="1366838" cy="180975"/>
            </a:xfrm>
            <a:custGeom>
              <a:avLst/>
              <a:gdLst>
                <a:gd name="T0" fmla="*/ 743 w 743"/>
                <a:gd name="T1" fmla="*/ 98 h 98"/>
                <a:gd name="T2" fmla="*/ 743 w 743"/>
                <a:gd name="T3" fmla="*/ 98 h 98"/>
                <a:gd name="T4" fmla="*/ 0 w 743"/>
                <a:gd name="T5" fmla="*/ 98 h 98"/>
                <a:gd name="T6" fmla="*/ 0 w 743"/>
                <a:gd name="T7" fmla="*/ 0 h 98"/>
                <a:gd name="T8" fmla="*/ 743 w 743"/>
                <a:gd name="T9" fmla="*/ 0 h 98"/>
                <a:gd name="T10" fmla="*/ 743 w 743"/>
                <a:gd name="T1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3" h="98">
                  <a:moveTo>
                    <a:pt x="743" y="98"/>
                  </a:moveTo>
                  <a:lnTo>
                    <a:pt x="743" y="98"/>
                  </a:lnTo>
                  <a:lnTo>
                    <a:pt x="0" y="98"/>
                  </a:lnTo>
                  <a:lnTo>
                    <a:pt x="0" y="0"/>
                  </a:lnTo>
                  <a:lnTo>
                    <a:pt x="743" y="0"/>
                  </a:lnTo>
                  <a:lnTo>
                    <a:pt x="743" y="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Freeform 37"/>
            <p:cNvSpPr/>
            <p:nvPr/>
          </p:nvSpPr>
          <p:spPr bwMode="auto">
            <a:xfrm>
              <a:off x="9286875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Freeform 38"/>
            <p:cNvSpPr/>
            <p:nvPr/>
          </p:nvSpPr>
          <p:spPr bwMode="auto">
            <a:xfrm>
              <a:off x="10317163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Freeform 39"/>
            <p:cNvSpPr/>
            <p:nvPr/>
          </p:nvSpPr>
          <p:spPr bwMode="auto">
            <a:xfrm>
              <a:off x="9286875" y="2922588"/>
              <a:ext cx="1063625" cy="50800"/>
            </a:xfrm>
            <a:custGeom>
              <a:avLst/>
              <a:gdLst>
                <a:gd name="T0" fmla="*/ 578 w 578"/>
                <a:gd name="T1" fmla="*/ 28 h 28"/>
                <a:gd name="T2" fmla="*/ 578 w 578"/>
                <a:gd name="T3" fmla="*/ 28 h 28"/>
                <a:gd name="T4" fmla="*/ 0 w 578"/>
                <a:gd name="T5" fmla="*/ 28 h 28"/>
                <a:gd name="T6" fmla="*/ 0 w 578"/>
                <a:gd name="T7" fmla="*/ 0 h 28"/>
                <a:gd name="T8" fmla="*/ 578 w 578"/>
                <a:gd name="T9" fmla="*/ 0 h 28"/>
                <a:gd name="T10" fmla="*/ 578 w 578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8" h="28">
                  <a:moveTo>
                    <a:pt x="578" y="28"/>
                  </a:moveTo>
                  <a:lnTo>
                    <a:pt x="578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578" y="0"/>
                  </a:lnTo>
                  <a:lnTo>
                    <a:pt x="578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Freeform 40"/>
            <p:cNvSpPr/>
            <p:nvPr/>
          </p:nvSpPr>
          <p:spPr bwMode="auto">
            <a:xfrm>
              <a:off x="9426575" y="2292350"/>
              <a:ext cx="798513" cy="525462"/>
            </a:xfrm>
            <a:custGeom>
              <a:avLst/>
              <a:gdLst>
                <a:gd name="T0" fmla="*/ 22 w 434"/>
                <a:gd name="T1" fmla="*/ 285 h 285"/>
                <a:gd name="T2" fmla="*/ 22 w 434"/>
                <a:gd name="T3" fmla="*/ 285 h 285"/>
                <a:gd name="T4" fmla="*/ 8 w 434"/>
                <a:gd name="T5" fmla="*/ 279 h 285"/>
                <a:gd name="T6" fmla="*/ 8 w 434"/>
                <a:gd name="T7" fmla="*/ 252 h 285"/>
                <a:gd name="T8" fmla="*/ 161 w 434"/>
                <a:gd name="T9" fmla="*/ 99 h 285"/>
                <a:gd name="T10" fmla="*/ 176 w 434"/>
                <a:gd name="T11" fmla="*/ 93 h 285"/>
                <a:gd name="T12" fmla="*/ 190 w 434"/>
                <a:gd name="T13" fmla="*/ 101 h 285"/>
                <a:gd name="T14" fmla="*/ 261 w 434"/>
                <a:gd name="T15" fmla="*/ 193 h 285"/>
                <a:gd name="T16" fmla="*/ 363 w 434"/>
                <a:gd name="T17" fmla="*/ 56 h 285"/>
                <a:gd name="T18" fmla="*/ 284 w 434"/>
                <a:gd name="T19" fmla="*/ 79 h 285"/>
                <a:gd name="T20" fmla="*/ 260 w 434"/>
                <a:gd name="T21" fmla="*/ 66 h 285"/>
                <a:gd name="T22" fmla="*/ 273 w 434"/>
                <a:gd name="T23" fmla="*/ 42 h 285"/>
                <a:gd name="T24" fmla="*/ 408 w 434"/>
                <a:gd name="T25" fmla="*/ 2 h 285"/>
                <a:gd name="T26" fmla="*/ 430 w 434"/>
                <a:gd name="T27" fmla="*/ 10 h 285"/>
                <a:gd name="T28" fmla="*/ 429 w 434"/>
                <a:gd name="T29" fmla="*/ 32 h 285"/>
                <a:gd name="T30" fmla="*/ 277 w 434"/>
                <a:gd name="T31" fmla="*/ 237 h 285"/>
                <a:gd name="T32" fmla="*/ 262 w 434"/>
                <a:gd name="T33" fmla="*/ 245 h 285"/>
                <a:gd name="T34" fmla="*/ 262 w 434"/>
                <a:gd name="T35" fmla="*/ 245 h 285"/>
                <a:gd name="T36" fmla="*/ 246 w 434"/>
                <a:gd name="T37" fmla="*/ 238 h 285"/>
                <a:gd name="T38" fmla="*/ 173 w 434"/>
                <a:gd name="T39" fmla="*/ 142 h 285"/>
                <a:gd name="T40" fmla="*/ 36 w 434"/>
                <a:gd name="T41" fmla="*/ 279 h 285"/>
                <a:gd name="T42" fmla="*/ 22 w 434"/>
                <a:gd name="T4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4" h="285">
                  <a:moveTo>
                    <a:pt x="22" y="285"/>
                  </a:moveTo>
                  <a:lnTo>
                    <a:pt x="22" y="285"/>
                  </a:lnTo>
                  <a:cubicBezTo>
                    <a:pt x="17" y="285"/>
                    <a:pt x="12" y="283"/>
                    <a:pt x="8" y="279"/>
                  </a:cubicBezTo>
                  <a:cubicBezTo>
                    <a:pt x="0" y="272"/>
                    <a:pt x="0" y="259"/>
                    <a:pt x="8" y="252"/>
                  </a:cubicBezTo>
                  <a:lnTo>
                    <a:pt x="161" y="99"/>
                  </a:lnTo>
                  <a:cubicBezTo>
                    <a:pt x="165" y="95"/>
                    <a:pt x="171" y="93"/>
                    <a:pt x="176" y="93"/>
                  </a:cubicBezTo>
                  <a:cubicBezTo>
                    <a:pt x="182" y="94"/>
                    <a:pt x="187" y="96"/>
                    <a:pt x="190" y="101"/>
                  </a:cubicBezTo>
                  <a:lnTo>
                    <a:pt x="261" y="193"/>
                  </a:lnTo>
                  <a:lnTo>
                    <a:pt x="363" y="56"/>
                  </a:lnTo>
                  <a:lnTo>
                    <a:pt x="284" y="79"/>
                  </a:lnTo>
                  <a:cubicBezTo>
                    <a:pt x="274" y="82"/>
                    <a:pt x="263" y="76"/>
                    <a:pt x="260" y="66"/>
                  </a:cubicBezTo>
                  <a:cubicBezTo>
                    <a:pt x="257" y="56"/>
                    <a:pt x="263" y="45"/>
                    <a:pt x="273" y="42"/>
                  </a:cubicBezTo>
                  <a:lnTo>
                    <a:pt x="408" y="2"/>
                  </a:lnTo>
                  <a:cubicBezTo>
                    <a:pt x="416" y="0"/>
                    <a:pt x="425" y="3"/>
                    <a:pt x="430" y="10"/>
                  </a:cubicBezTo>
                  <a:cubicBezTo>
                    <a:pt x="434" y="17"/>
                    <a:pt x="434" y="26"/>
                    <a:pt x="429" y="32"/>
                  </a:cubicBezTo>
                  <a:lnTo>
                    <a:pt x="277" y="237"/>
                  </a:lnTo>
                  <a:cubicBezTo>
                    <a:pt x="274" y="242"/>
                    <a:pt x="268" y="245"/>
                    <a:pt x="262" y="245"/>
                  </a:cubicBezTo>
                  <a:lnTo>
                    <a:pt x="262" y="245"/>
                  </a:lnTo>
                  <a:cubicBezTo>
                    <a:pt x="255" y="245"/>
                    <a:pt x="250" y="243"/>
                    <a:pt x="246" y="238"/>
                  </a:cubicBezTo>
                  <a:lnTo>
                    <a:pt x="173" y="142"/>
                  </a:lnTo>
                  <a:lnTo>
                    <a:pt x="36" y="279"/>
                  </a:lnTo>
                  <a:cubicBezTo>
                    <a:pt x="32" y="283"/>
                    <a:pt x="27" y="285"/>
                    <a:pt x="22" y="2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Freeform 41"/>
            <p:cNvSpPr/>
            <p:nvPr/>
          </p:nvSpPr>
          <p:spPr bwMode="auto">
            <a:xfrm>
              <a:off x="9544050" y="3155950"/>
              <a:ext cx="565150" cy="101600"/>
            </a:xfrm>
            <a:custGeom>
              <a:avLst/>
              <a:gdLst>
                <a:gd name="T0" fmla="*/ 307 w 307"/>
                <a:gd name="T1" fmla="*/ 55 h 55"/>
                <a:gd name="T2" fmla="*/ 307 w 307"/>
                <a:gd name="T3" fmla="*/ 55 h 55"/>
                <a:gd name="T4" fmla="*/ 0 w 307"/>
                <a:gd name="T5" fmla="*/ 55 h 55"/>
                <a:gd name="T6" fmla="*/ 0 w 307"/>
                <a:gd name="T7" fmla="*/ 0 h 55"/>
                <a:gd name="T8" fmla="*/ 307 w 307"/>
                <a:gd name="T9" fmla="*/ 0 h 55"/>
                <a:gd name="T10" fmla="*/ 307 w 307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55">
                  <a:moveTo>
                    <a:pt x="307" y="55"/>
                  </a:moveTo>
                  <a:lnTo>
                    <a:pt x="307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Freeform 42"/>
            <p:cNvSpPr/>
            <p:nvPr/>
          </p:nvSpPr>
          <p:spPr bwMode="auto">
            <a:xfrm>
              <a:off x="10150475" y="2293938"/>
              <a:ext cx="73025" cy="331787"/>
            </a:xfrm>
            <a:custGeom>
              <a:avLst/>
              <a:gdLst>
                <a:gd name="T0" fmla="*/ 19 w 39"/>
                <a:gd name="T1" fmla="*/ 180 h 180"/>
                <a:gd name="T2" fmla="*/ 19 w 39"/>
                <a:gd name="T3" fmla="*/ 180 h 180"/>
                <a:gd name="T4" fmla="*/ 19 w 39"/>
                <a:gd name="T5" fmla="*/ 180 h 180"/>
                <a:gd name="T6" fmla="*/ 0 w 39"/>
                <a:gd name="T7" fmla="*/ 160 h 180"/>
                <a:gd name="T8" fmla="*/ 0 w 39"/>
                <a:gd name="T9" fmla="*/ 20 h 180"/>
                <a:gd name="T10" fmla="*/ 20 w 39"/>
                <a:gd name="T11" fmla="*/ 0 h 180"/>
                <a:gd name="T12" fmla="*/ 20 w 39"/>
                <a:gd name="T13" fmla="*/ 0 h 180"/>
                <a:gd name="T14" fmla="*/ 39 w 39"/>
                <a:gd name="T15" fmla="*/ 20 h 180"/>
                <a:gd name="T16" fmla="*/ 39 w 39"/>
                <a:gd name="T17" fmla="*/ 160 h 180"/>
                <a:gd name="T18" fmla="*/ 19 w 39"/>
                <a:gd name="T1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180">
                  <a:moveTo>
                    <a:pt x="19" y="180"/>
                  </a:moveTo>
                  <a:lnTo>
                    <a:pt x="19" y="180"/>
                  </a:lnTo>
                  <a:lnTo>
                    <a:pt x="19" y="180"/>
                  </a:lnTo>
                  <a:cubicBezTo>
                    <a:pt x="8" y="180"/>
                    <a:pt x="0" y="171"/>
                    <a:pt x="0" y="160"/>
                  </a:cubicBezTo>
                  <a:lnTo>
                    <a:pt x="0" y="20"/>
                  </a:lnTo>
                  <a:cubicBezTo>
                    <a:pt x="0" y="9"/>
                    <a:pt x="9" y="0"/>
                    <a:pt x="20" y="0"/>
                  </a:cubicBezTo>
                  <a:lnTo>
                    <a:pt x="20" y="0"/>
                  </a:lnTo>
                  <a:cubicBezTo>
                    <a:pt x="31" y="0"/>
                    <a:pt x="39" y="9"/>
                    <a:pt x="39" y="20"/>
                  </a:cubicBezTo>
                  <a:lnTo>
                    <a:pt x="39" y="160"/>
                  </a:lnTo>
                  <a:cubicBezTo>
                    <a:pt x="39" y="171"/>
                    <a:pt x="30" y="180"/>
                    <a:pt x="19" y="18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195" name="文本框 25632"/>
          <p:cNvSpPr txBox="1"/>
          <p:nvPr/>
        </p:nvSpPr>
        <p:spPr>
          <a:xfrm>
            <a:off x="2568575" y="2716213"/>
            <a:ext cx="1128713" cy="82232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绝对化的要求</a:t>
            </a:r>
          </a:p>
        </p:txBody>
      </p:sp>
      <p:cxnSp>
        <p:nvCxnSpPr>
          <p:cNvPr id="8196" name="直接连接符 19"/>
          <p:cNvCxnSpPr/>
          <p:nvPr/>
        </p:nvCxnSpPr>
        <p:spPr>
          <a:xfrm>
            <a:off x="5895975" y="2728913"/>
            <a:ext cx="4103688" cy="3175"/>
          </a:xfrm>
          <a:prstGeom prst="line">
            <a:avLst/>
          </a:prstGeom>
          <a:ln w="317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" name="椭圆 12"/>
          <p:cNvSpPr/>
          <p:nvPr/>
        </p:nvSpPr>
        <p:spPr>
          <a:xfrm>
            <a:off x="5228909" y="2057134"/>
            <a:ext cx="501783" cy="501785"/>
          </a:xfrm>
          <a:prstGeom prst="ellipse">
            <a:avLst/>
          </a:prstGeom>
          <a:gradFill flip="none" rotWithShape="0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25000"/>
                  <a:lumOff val="7500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966460" y="1845944"/>
            <a:ext cx="4033518" cy="944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 b="1" noProof="1">
                <a:solidFill>
                  <a:schemeClr val="tx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我对朋友付出多少，朋友就必须为我付出多少</a:t>
            </a:r>
            <a:endParaRPr lang="zh-CN" altLang="en-US" sz="2800" b="1" noProof="1">
              <a:solidFill>
                <a:schemeClr val="tx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8199" name="直接连接符 8"/>
          <p:cNvCxnSpPr/>
          <p:nvPr/>
        </p:nvCxnSpPr>
        <p:spPr>
          <a:xfrm>
            <a:off x="6022975" y="4848225"/>
            <a:ext cx="4103688" cy="3175"/>
          </a:xfrm>
          <a:prstGeom prst="line">
            <a:avLst/>
          </a:prstGeom>
          <a:ln w="317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" name="椭圆 9"/>
          <p:cNvSpPr/>
          <p:nvPr/>
        </p:nvSpPr>
        <p:spPr>
          <a:xfrm>
            <a:off x="5394009" y="4210419"/>
            <a:ext cx="501783" cy="501785"/>
          </a:xfrm>
          <a:prstGeom prst="ellipse">
            <a:avLst/>
          </a:prstGeom>
          <a:gradFill flip="none" rotWithShape="0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25000"/>
                  <a:lumOff val="7500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058535" y="3987165"/>
            <a:ext cx="4033518" cy="944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800" b="1" noProof="1">
                <a:solidFill>
                  <a:schemeClr val="tx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上周是我负责寝室卫生，这周应该你来打扫</a:t>
            </a:r>
            <a:endParaRPr lang="zh-CN" altLang="zh-CN" sz="2800" b="1" noProof="1">
              <a:solidFill>
                <a:schemeClr val="tx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202" name="图片 2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3725" y="-1587"/>
            <a:ext cx="2562225" cy="68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5" name=" 165"/>
          <p:cNvSpPr/>
          <p:nvPr/>
        </p:nvSpPr>
        <p:spPr>
          <a:xfrm>
            <a:off x="466725" y="-7937"/>
            <a:ext cx="250825" cy="723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204" name="文本框 4"/>
          <p:cNvSpPr txBox="1"/>
          <p:nvPr/>
        </p:nvSpPr>
        <p:spPr>
          <a:xfrm>
            <a:off x="901700" y="195263"/>
            <a:ext cx="47498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 b="1" dirty="0">
                <a:solidFill>
                  <a:srgbClr val="303030"/>
                </a:solidFill>
                <a:latin typeface="楷体" panose="02010609060101010101" charset="-122"/>
                <a:ea typeface="楷体" panose="02010609060101010101" charset="-122"/>
              </a:rPr>
              <a:t>挑战不合理认知</a:t>
            </a:r>
            <a:endParaRPr lang="zh-CN" altLang="en-US" sz="2600" dirty="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2" name="直接连接符 1"/>
          <p:cNvCxnSpPr/>
          <p:nvPr/>
        </p:nvCxnSpPr>
        <p:spPr>
          <a:xfrm>
            <a:off x="0" y="715963"/>
            <a:ext cx="12187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文本占位符 26"/>
          <p:cNvSpPr>
            <a:spLocks noGrp="1"/>
          </p:cNvSpPr>
          <p:nvPr>
            <p:ph type="body" sz="quarter" idx="4294967295"/>
          </p:nvPr>
        </p:nvSpPr>
        <p:spPr>
          <a:xfrm>
            <a:off x="133350" y="666750"/>
            <a:ext cx="704850" cy="1089025"/>
          </a:xfrm>
          <a:ln/>
        </p:spPr>
        <p:txBody>
          <a:bodyPr lIns="91440" tIns="45720" rIns="91440" bIns="45720" anchor="t" anchorCtr="0">
            <a:spAutoFit/>
          </a:bodyPr>
          <a:lstStyle>
            <a:lvl1pPr lvl="0">
              <a:buClr>
                <a:schemeClr val="accent1"/>
              </a:buClr>
              <a:buSzPct val="80000"/>
              <a:buFont typeface="Wingdings 2" panose="05020102010507070707" pitchFamily="18" charset="2"/>
              <a:defRPr sz="2400"/>
            </a:lvl1pPr>
            <a:lvl2pPr lvl="1">
              <a:buClrTx/>
              <a:buSzTx/>
              <a:buFont typeface="Arial" panose="020B0604020202020204" pitchFamily="34" charset="0"/>
              <a:defRPr sz="2000"/>
            </a:lvl2pPr>
            <a:lvl3pPr lvl="2">
              <a:buClrTx/>
              <a:buSzTx/>
              <a:buFont typeface="Arial" panose="020B0604020202020204" pitchFamily="34" charset="0"/>
              <a:defRPr sz="1800"/>
            </a:lvl3pPr>
            <a:lvl4pPr lvl="3">
              <a:buClrTx/>
              <a:buSzTx/>
              <a:buFont typeface="Arial" panose="020B0604020202020204" pitchFamily="34" charset="0"/>
              <a:defRPr sz="1600"/>
            </a:lvl4pPr>
            <a:lvl5pPr lvl="4">
              <a:buClrTx/>
              <a:buSzTx/>
              <a:buFont typeface="Arial" panose="020B0604020202020204" pitchFamily="34" charset="0"/>
              <a:defRPr sz="1600"/>
            </a:lvl5pPr>
          </a:lstStyle>
          <a:p>
            <a:pPr marL="0" lvl="0" indent="0" algn="ctr">
              <a:buNone/>
            </a:pPr>
            <a:r>
              <a:rPr lang="en-US" altLang="zh-CN" sz="7200" b="1" dirty="0">
                <a:solidFill>
                  <a:schemeClr val="bg1"/>
                </a:solidFill>
              </a:rPr>
              <a:t>1</a:t>
            </a:r>
            <a:endParaRPr lang="zh-CN" altLang="en-US" sz="7200" b="1" dirty="0">
              <a:solidFill>
                <a:schemeClr val="bg1"/>
              </a:solidFill>
            </a:endParaRPr>
          </a:p>
        </p:txBody>
      </p:sp>
      <p:grpSp>
        <p:nvGrpSpPr>
          <p:cNvPr id="28" name="组合 52"/>
          <p:cNvGrpSpPr/>
          <p:nvPr/>
        </p:nvGrpSpPr>
        <p:grpSpPr>
          <a:xfrm>
            <a:off x="2826441" y="3057592"/>
            <a:ext cx="1620856" cy="1900241"/>
            <a:chOff x="9142413" y="2025650"/>
            <a:chExt cx="1366838" cy="1231900"/>
          </a:xfrm>
          <a:solidFill>
            <a:schemeClr val="bg1"/>
          </a:solidFill>
        </p:grpSpPr>
        <p:sp>
          <p:nvSpPr>
            <p:cNvPr id="29" name="Freeform 35"/>
            <p:cNvSpPr/>
            <p:nvPr/>
          </p:nvSpPr>
          <p:spPr bwMode="auto">
            <a:xfrm>
              <a:off x="9780588" y="2947988"/>
              <a:ext cx="90488" cy="207962"/>
            </a:xfrm>
            <a:custGeom>
              <a:avLst/>
              <a:gdLst>
                <a:gd name="T0" fmla="*/ 49 w 49"/>
                <a:gd name="T1" fmla="*/ 113 h 113"/>
                <a:gd name="T2" fmla="*/ 49 w 49"/>
                <a:gd name="T3" fmla="*/ 113 h 113"/>
                <a:gd name="T4" fmla="*/ 0 w 49"/>
                <a:gd name="T5" fmla="*/ 113 h 113"/>
                <a:gd name="T6" fmla="*/ 0 w 49"/>
                <a:gd name="T7" fmla="*/ 0 h 113"/>
                <a:gd name="T8" fmla="*/ 49 w 49"/>
                <a:gd name="T9" fmla="*/ 0 h 113"/>
                <a:gd name="T10" fmla="*/ 49 w 49"/>
                <a:gd name="T11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13">
                  <a:moveTo>
                    <a:pt x="49" y="113"/>
                  </a:moveTo>
                  <a:lnTo>
                    <a:pt x="49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1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Freeform 36"/>
            <p:cNvSpPr/>
            <p:nvPr/>
          </p:nvSpPr>
          <p:spPr bwMode="auto">
            <a:xfrm>
              <a:off x="9142413" y="2025650"/>
              <a:ext cx="1366838" cy="180975"/>
            </a:xfrm>
            <a:custGeom>
              <a:avLst/>
              <a:gdLst>
                <a:gd name="T0" fmla="*/ 743 w 743"/>
                <a:gd name="T1" fmla="*/ 98 h 98"/>
                <a:gd name="T2" fmla="*/ 743 w 743"/>
                <a:gd name="T3" fmla="*/ 98 h 98"/>
                <a:gd name="T4" fmla="*/ 0 w 743"/>
                <a:gd name="T5" fmla="*/ 98 h 98"/>
                <a:gd name="T6" fmla="*/ 0 w 743"/>
                <a:gd name="T7" fmla="*/ 0 h 98"/>
                <a:gd name="T8" fmla="*/ 743 w 743"/>
                <a:gd name="T9" fmla="*/ 0 h 98"/>
                <a:gd name="T10" fmla="*/ 743 w 743"/>
                <a:gd name="T1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3" h="98">
                  <a:moveTo>
                    <a:pt x="743" y="98"/>
                  </a:moveTo>
                  <a:lnTo>
                    <a:pt x="743" y="98"/>
                  </a:lnTo>
                  <a:lnTo>
                    <a:pt x="0" y="98"/>
                  </a:lnTo>
                  <a:lnTo>
                    <a:pt x="0" y="0"/>
                  </a:lnTo>
                  <a:lnTo>
                    <a:pt x="743" y="0"/>
                  </a:lnTo>
                  <a:lnTo>
                    <a:pt x="743" y="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Freeform 37"/>
            <p:cNvSpPr/>
            <p:nvPr/>
          </p:nvSpPr>
          <p:spPr bwMode="auto">
            <a:xfrm>
              <a:off x="9286875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Freeform 38"/>
            <p:cNvSpPr/>
            <p:nvPr/>
          </p:nvSpPr>
          <p:spPr bwMode="auto">
            <a:xfrm>
              <a:off x="10317163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Freeform 39"/>
            <p:cNvSpPr/>
            <p:nvPr/>
          </p:nvSpPr>
          <p:spPr bwMode="auto">
            <a:xfrm>
              <a:off x="9286875" y="2922588"/>
              <a:ext cx="1063625" cy="50800"/>
            </a:xfrm>
            <a:custGeom>
              <a:avLst/>
              <a:gdLst>
                <a:gd name="T0" fmla="*/ 578 w 578"/>
                <a:gd name="T1" fmla="*/ 28 h 28"/>
                <a:gd name="T2" fmla="*/ 578 w 578"/>
                <a:gd name="T3" fmla="*/ 28 h 28"/>
                <a:gd name="T4" fmla="*/ 0 w 578"/>
                <a:gd name="T5" fmla="*/ 28 h 28"/>
                <a:gd name="T6" fmla="*/ 0 w 578"/>
                <a:gd name="T7" fmla="*/ 0 h 28"/>
                <a:gd name="T8" fmla="*/ 578 w 578"/>
                <a:gd name="T9" fmla="*/ 0 h 28"/>
                <a:gd name="T10" fmla="*/ 578 w 578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8" h="28">
                  <a:moveTo>
                    <a:pt x="578" y="28"/>
                  </a:moveTo>
                  <a:lnTo>
                    <a:pt x="578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578" y="0"/>
                  </a:lnTo>
                  <a:lnTo>
                    <a:pt x="578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Freeform 40"/>
            <p:cNvSpPr/>
            <p:nvPr/>
          </p:nvSpPr>
          <p:spPr bwMode="auto">
            <a:xfrm>
              <a:off x="9426575" y="2292350"/>
              <a:ext cx="798513" cy="525462"/>
            </a:xfrm>
            <a:custGeom>
              <a:avLst/>
              <a:gdLst>
                <a:gd name="T0" fmla="*/ 22 w 434"/>
                <a:gd name="T1" fmla="*/ 285 h 285"/>
                <a:gd name="T2" fmla="*/ 22 w 434"/>
                <a:gd name="T3" fmla="*/ 285 h 285"/>
                <a:gd name="T4" fmla="*/ 8 w 434"/>
                <a:gd name="T5" fmla="*/ 279 h 285"/>
                <a:gd name="T6" fmla="*/ 8 w 434"/>
                <a:gd name="T7" fmla="*/ 252 h 285"/>
                <a:gd name="T8" fmla="*/ 161 w 434"/>
                <a:gd name="T9" fmla="*/ 99 h 285"/>
                <a:gd name="T10" fmla="*/ 176 w 434"/>
                <a:gd name="T11" fmla="*/ 93 h 285"/>
                <a:gd name="T12" fmla="*/ 190 w 434"/>
                <a:gd name="T13" fmla="*/ 101 h 285"/>
                <a:gd name="T14" fmla="*/ 261 w 434"/>
                <a:gd name="T15" fmla="*/ 193 h 285"/>
                <a:gd name="T16" fmla="*/ 363 w 434"/>
                <a:gd name="T17" fmla="*/ 56 h 285"/>
                <a:gd name="T18" fmla="*/ 284 w 434"/>
                <a:gd name="T19" fmla="*/ 79 h 285"/>
                <a:gd name="T20" fmla="*/ 260 w 434"/>
                <a:gd name="T21" fmla="*/ 66 h 285"/>
                <a:gd name="T22" fmla="*/ 273 w 434"/>
                <a:gd name="T23" fmla="*/ 42 h 285"/>
                <a:gd name="T24" fmla="*/ 408 w 434"/>
                <a:gd name="T25" fmla="*/ 2 h 285"/>
                <a:gd name="T26" fmla="*/ 430 w 434"/>
                <a:gd name="T27" fmla="*/ 10 h 285"/>
                <a:gd name="T28" fmla="*/ 429 w 434"/>
                <a:gd name="T29" fmla="*/ 32 h 285"/>
                <a:gd name="T30" fmla="*/ 277 w 434"/>
                <a:gd name="T31" fmla="*/ 237 h 285"/>
                <a:gd name="T32" fmla="*/ 262 w 434"/>
                <a:gd name="T33" fmla="*/ 245 h 285"/>
                <a:gd name="T34" fmla="*/ 262 w 434"/>
                <a:gd name="T35" fmla="*/ 245 h 285"/>
                <a:gd name="T36" fmla="*/ 246 w 434"/>
                <a:gd name="T37" fmla="*/ 238 h 285"/>
                <a:gd name="T38" fmla="*/ 173 w 434"/>
                <a:gd name="T39" fmla="*/ 142 h 285"/>
                <a:gd name="T40" fmla="*/ 36 w 434"/>
                <a:gd name="T41" fmla="*/ 279 h 285"/>
                <a:gd name="T42" fmla="*/ 22 w 434"/>
                <a:gd name="T4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4" h="285">
                  <a:moveTo>
                    <a:pt x="22" y="285"/>
                  </a:moveTo>
                  <a:lnTo>
                    <a:pt x="22" y="285"/>
                  </a:lnTo>
                  <a:cubicBezTo>
                    <a:pt x="17" y="285"/>
                    <a:pt x="12" y="283"/>
                    <a:pt x="8" y="279"/>
                  </a:cubicBezTo>
                  <a:cubicBezTo>
                    <a:pt x="0" y="272"/>
                    <a:pt x="0" y="259"/>
                    <a:pt x="8" y="252"/>
                  </a:cubicBezTo>
                  <a:lnTo>
                    <a:pt x="161" y="99"/>
                  </a:lnTo>
                  <a:cubicBezTo>
                    <a:pt x="165" y="95"/>
                    <a:pt x="171" y="93"/>
                    <a:pt x="176" y="93"/>
                  </a:cubicBezTo>
                  <a:cubicBezTo>
                    <a:pt x="182" y="94"/>
                    <a:pt x="187" y="96"/>
                    <a:pt x="190" y="101"/>
                  </a:cubicBezTo>
                  <a:lnTo>
                    <a:pt x="261" y="193"/>
                  </a:lnTo>
                  <a:lnTo>
                    <a:pt x="363" y="56"/>
                  </a:lnTo>
                  <a:lnTo>
                    <a:pt x="284" y="79"/>
                  </a:lnTo>
                  <a:cubicBezTo>
                    <a:pt x="274" y="82"/>
                    <a:pt x="263" y="76"/>
                    <a:pt x="260" y="66"/>
                  </a:cubicBezTo>
                  <a:cubicBezTo>
                    <a:pt x="257" y="56"/>
                    <a:pt x="263" y="45"/>
                    <a:pt x="273" y="42"/>
                  </a:cubicBezTo>
                  <a:lnTo>
                    <a:pt x="408" y="2"/>
                  </a:lnTo>
                  <a:cubicBezTo>
                    <a:pt x="416" y="0"/>
                    <a:pt x="425" y="3"/>
                    <a:pt x="430" y="10"/>
                  </a:cubicBezTo>
                  <a:cubicBezTo>
                    <a:pt x="434" y="17"/>
                    <a:pt x="434" y="26"/>
                    <a:pt x="429" y="32"/>
                  </a:cubicBezTo>
                  <a:lnTo>
                    <a:pt x="277" y="237"/>
                  </a:lnTo>
                  <a:cubicBezTo>
                    <a:pt x="274" y="242"/>
                    <a:pt x="268" y="245"/>
                    <a:pt x="262" y="245"/>
                  </a:cubicBezTo>
                  <a:lnTo>
                    <a:pt x="262" y="245"/>
                  </a:lnTo>
                  <a:cubicBezTo>
                    <a:pt x="255" y="245"/>
                    <a:pt x="250" y="243"/>
                    <a:pt x="246" y="238"/>
                  </a:cubicBezTo>
                  <a:lnTo>
                    <a:pt x="173" y="142"/>
                  </a:lnTo>
                  <a:lnTo>
                    <a:pt x="36" y="279"/>
                  </a:lnTo>
                  <a:cubicBezTo>
                    <a:pt x="32" y="283"/>
                    <a:pt x="27" y="285"/>
                    <a:pt x="22" y="2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Freeform 41"/>
            <p:cNvSpPr/>
            <p:nvPr/>
          </p:nvSpPr>
          <p:spPr bwMode="auto">
            <a:xfrm>
              <a:off x="9544050" y="3155950"/>
              <a:ext cx="565150" cy="101600"/>
            </a:xfrm>
            <a:custGeom>
              <a:avLst/>
              <a:gdLst>
                <a:gd name="T0" fmla="*/ 307 w 307"/>
                <a:gd name="T1" fmla="*/ 55 h 55"/>
                <a:gd name="T2" fmla="*/ 307 w 307"/>
                <a:gd name="T3" fmla="*/ 55 h 55"/>
                <a:gd name="T4" fmla="*/ 0 w 307"/>
                <a:gd name="T5" fmla="*/ 55 h 55"/>
                <a:gd name="T6" fmla="*/ 0 w 307"/>
                <a:gd name="T7" fmla="*/ 0 h 55"/>
                <a:gd name="T8" fmla="*/ 307 w 307"/>
                <a:gd name="T9" fmla="*/ 0 h 55"/>
                <a:gd name="T10" fmla="*/ 307 w 307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55">
                  <a:moveTo>
                    <a:pt x="307" y="55"/>
                  </a:moveTo>
                  <a:lnTo>
                    <a:pt x="307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Freeform 42"/>
            <p:cNvSpPr/>
            <p:nvPr/>
          </p:nvSpPr>
          <p:spPr bwMode="auto">
            <a:xfrm>
              <a:off x="10150475" y="2293938"/>
              <a:ext cx="73025" cy="331787"/>
            </a:xfrm>
            <a:custGeom>
              <a:avLst/>
              <a:gdLst>
                <a:gd name="T0" fmla="*/ 19 w 39"/>
                <a:gd name="T1" fmla="*/ 180 h 180"/>
                <a:gd name="T2" fmla="*/ 19 w 39"/>
                <a:gd name="T3" fmla="*/ 180 h 180"/>
                <a:gd name="T4" fmla="*/ 19 w 39"/>
                <a:gd name="T5" fmla="*/ 180 h 180"/>
                <a:gd name="T6" fmla="*/ 0 w 39"/>
                <a:gd name="T7" fmla="*/ 160 h 180"/>
                <a:gd name="T8" fmla="*/ 0 w 39"/>
                <a:gd name="T9" fmla="*/ 20 h 180"/>
                <a:gd name="T10" fmla="*/ 20 w 39"/>
                <a:gd name="T11" fmla="*/ 0 h 180"/>
                <a:gd name="T12" fmla="*/ 20 w 39"/>
                <a:gd name="T13" fmla="*/ 0 h 180"/>
                <a:gd name="T14" fmla="*/ 39 w 39"/>
                <a:gd name="T15" fmla="*/ 20 h 180"/>
                <a:gd name="T16" fmla="*/ 39 w 39"/>
                <a:gd name="T17" fmla="*/ 160 h 180"/>
                <a:gd name="T18" fmla="*/ 19 w 39"/>
                <a:gd name="T1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180">
                  <a:moveTo>
                    <a:pt x="19" y="180"/>
                  </a:moveTo>
                  <a:lnTo>
                    <a:pt x="19" y="180"/>
                  </a:lnTo>
                  <a:lnTo>
                    <a:pt x="19" y="180"/>
                  </a:lnTo>
                  <a:cubicBezTo>
                    <a:pt x="8" y="180"/>
                    <a:pt x="0" y="171"/>
                    <a:pt x="0" y="160"/>
                  </a:cubicBezTo>
                  <a:lnTo>
                    <a:pt x="0" y="20"/>
                  </a:lnTo>
                  <a:cubicBezTo>
                    <a:pt x="0" y="9"/>
                    <a:pt x="9" y="0"/>
                    <a:pt x="20" y="0"/>
                  </a:cubicBezTo>
                  <a:lnTo>
                    <a:pt x="20" y="0"/>
                  </a:lnTo>
                  <a:cubicBezTo>
                    <a:pt x="31" y="0"/>
                    <a:pt x="39" y="9"/>
                    <a:pt x="39" y="20"/>
                  </a:cubicBezTo>
                  <a:lnTo>
                    <a:pt x="39" y="160"/>
                  </a:lnTo>
                  <a:cubicBezTo>
                    <a:pt x="39" y="171"/>
                    <a:pt x="30" y="180"/>
                    <a:pt x="19" y="18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" name="组合 52"/>
          <p:cNvGrpSpPr/>
          <p:nvPr/>
        </p:nvGrpSpPr>
        <p:grpSpPr>
          <a:xfrm>
            <a:off x="5813067" y="2651904"/>
            <a:ext cx="1379457" cy="1674154"/>
            <a:chOff x="9142413" y="2025650"/>
            <a:chExt cx="1366838" cy="1231900"/>
          </a:xfrm>
          <a:solidFill>
            <a:schemeClr val="bg1"/>
          </a:solidFill>
        </p:grpSpPr>
        <p:sp>
          <p:nvSpPr>
            <p:cNvPr id="3" name="Freeform 35"/>
            <p:cNvSpPr/>
            <p:nvPr/>
          </p:nvSpPr>
          <p:spPr bwMode="auto">
            <a:xfrm>
              <a:off x="9780588" y="2947988"/>
              <a:ext cx="90488" cy="207962"/>
            </a:xfrm>
            <a:custGeom>
              <a:avLst/>
              <a:gdLst>
                <a:gd name="T0" fmla="*/ 49 w 49"/>
                <a:gd name="T1" fmla="*/ 113 h 113"/>
                <a:gd name="T2" fmla="*/ 49 w 49"/>
                <a:gd name="T3" fmla="*/ 113 h 113"/>
                <a:gd name="T4" fmla="*/ 0 w 49"/>
                <a:gd name="T5" fmla="*/ 113 h 113"/>
                <a:gd name="T6" fmla="*/ 0 w 49"/>
                <a:gd name="T7" fmla="*/ 0 h 113"/>
                <a:gd name="T8" fmla="*/ 49 w 49"/>
                <a:gd name="T9" fmla="*/ 0 h 113"/>
                <a:gd name="T10" fmla="*/ 49 w 49"/>
                <a:gd name="T11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13">
                  <a:moveTo>
                    <a:pt x="49" y="113"/>
                  </a:moveTo>
                  <a:lnTo>
                    <a:pt x="49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1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Freeform 36"/>
            <p:cNvSpPr/>
            <p:nvPr/>
          </p:nvSpPr>
          <p:spPr bwMode="auto">
            <a:xfrm>
              <a:off x="9142413" y="2025650"/>
              <a:ext cx="1366838" cy="180975"/>
            </a:xfrm>
            <a:custGeom>
              <a:avLst/>
              <a:gdLst>
                <a:gd name="T0" fmla="*/ 743 w 743"/>
                <a:gd name="T1" fmla="*/ 98 h 98"/>
                <a:gd name="T2" fmla="*/ 743 w 743"/>
                <a:gd name="T3" fmla="*/ 98 h 98"/>
                <a:gd name="T4" fmla="*/ 0 w 743"/>
                <a:gd name="T5" fmla="*/ 98 h 98"/>
                <a:gd name="T6" fmla="*/ 0 w 743"/>
                <a:gd name="T7" fmla="*/ 0 h 98"/>
                <a:gd name="T8" fmla="*/ 743 w 743"/>
                <a:gd name="T9" fmla="*/ 0 h 98"/>
                <a:gd name="T10" fmla="*/ 743 w 743"/>
                <a:gd name="T1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3" h="98">
                  <a:moveTo>
                    <a:pt x="743" y="98"/>
                  </a:moveTo>
                  <a:lnTo>
                    <a:pt x="743" y="98"/>
                  </a:lnTo>
                  <a:lnTo>
                    <a:pt x="0" y="98"/>
                  </a:lnTo>
                  <a:lnTo>
                    <a:pt x="0" y="0"/>
                  </a:lnTo>
                  <a:lnTo>
                    <a:pt x="743" y="0"/>
                  </a:lnTo>
                  <a:lnTo>
                    <a:pt x="743" y="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Freeform 37"/>
            <p:cNvSpPr/>
            <p:nvPr/>
          </p:nvSpPr>
          <p:spPr bwMode="auto">
            <a:xfrm>
              <a:off x="9286875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reeform 38"/>
            <p:cNvSpPr/>
            <p:nvPr/>
          </p:nvSpPr>
          <p:spPr bwMode="auto">
            <a:xfrm>
              <a:off x="10317163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 39"/>
            <p:cNvSpPr/>
            <p:nvPr/>
          </p:nvSpPr>
          <p:spPr bwMode="auto">
            <a:xfrm>
              <a:off x="9286875" y="2922588"/>
              <a:ext cx="1063625" cy="50800"/>
            </a:xfrm>
            <a:custGeom>
              <a:avLst/>
              <a:gdLst>
                <a:gd name="T0" fmla="*/ 578 w 578"/>
                <a:gd name="T1" fmla="*/ 28 h 28"/>
                <a:gd name="T2" fmla="*/ 578 w 578"/>
                <a:gd name="T3" fmla="*/ 28 h 28"/>
                <a:gd name="T4" fmla="*/ 0 w 578"/>
                <a:gd name="T5" fmla="*/ 28 h 28"/>
                <a:gd name="T6" fmla="*/ 0 w 578"/>
                <a:gd name="T7" fmla="*/ 0 h 28"/>
                <a:gd name="T8" fmla="*/ 578 w 578"/>
                <a:gd name="T9" fmla="*/ 0 h 28"/>
                <a:gd name="T10" fmla="*/ 578 w 578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8" h="28">
                  <a:moveTo>
                    <a:pt x="578" y="28"/>
                  </a:moveTo>
                  <a:lnTo>
                    <a:pt x="578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578" y="0"/>
                  </a:lnTo>
                  <a:lnTo>
                    <a:pt x="578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Freeform 40"/>
            <p:cNvSpPr/>
            <p:nvPr/>
          </p:nvSpPr>
          <p:spPr bwMode="auto">
            <a:xfrm>
              <a:off x="9426575" y="2292350"/>
              <a:ext cx="798513" cy="525462"/>
            </a:xfrm>
            <a:custGeom>
              <a:avLst/>
              <a:gdLst>
                <a:gd name="T0" fmla="*/ 22 w 434"/>
                <a:gd name="T1" fmla="*/ 285 h 285"/>
                <a:gd name="T2" fmla="*/ 22 w 434"/>
                <a:gd name="T3" fmla="*/ 285 h 285"/>
                <a:gd name="T4" fmla="*/ 8 w 434"/>
                <a:gd name="T5" fmla="*/ 279 h 285"/>
                <a:gd name="T6" fmla="*/ 8 w 434"/>
                <a:gd name="T7" fmla="*/ 252 h 285"/>
                <a:gd name="T8" fmla="*/ 161 w 434"/>
                <a:gd name="T9" fmla="*/ 99 h 285"/>
                <a:gd name="T10" fmla="*/ 176 w 434"/>
                <a:gd name="T11" fmla="*/ 93 h 285"/>
                <a:gd name="T12" fmla="*/ 190 w 434"/>
                <a:gd name="T13" fmla="*/ 101 h 285"/>
                <a:gd name="T14" fmla="*/ 261 w 434"/>
                <a:gd name="T15" fmla="*/ 193 h 285"/>
                <a:gd name="T16" fmla="*/ 363 w 434"/>
                <a:gd name="T17" fmla="*/ 56 h 285"/>
                <a:gd name="T18" fmla="*/ 284 w 434"/>
                <a:gd name="T19" fmla="*/ 79 h 285"/>
                <a:gd name="T20" fmla="*/ 260 w 434"/>
                <a:gd name="T21" fmla="*/ 66 h 285"/>
                <a:gd name="T22" fmla="*/ 273 w 434"/>
                <a:gd name="T23" fmla="*/ 42 h 285"/>
                <a:gd name="T24" fmla="*/ 408 w 434"/>
                <a:gd name="T25" fmla="*/ 2 h 285"/>
                <a:gd name="T26" fmla="*/ 430 w 434"/>
                <a:gd name="T27" fmla="*/ 10 h 285"/>
                <a:gd name="T28" fmla="*/ 429 w 434"/>
                <a:gd name="T29" fmla="*/ 32 h 285"/>
                <a:gd name="T30" fmla="*/ 277 w 434"/>
                <a:gd name="T31" fmla="*/ 237 h 285"/>
                <a:gd name="T32" fmla="*/ 262 w 434"/>
                <a:gd name="T33" fmla="*/ 245 h 285"/>
                <a:gd name="T34" fmla="*/ 262 w 434"/>
                <a:gd name="T35" fmla="*/ 245 h 285"/>
                <a:gd name="T36" fmla="*/ 246 w 434"/>
                <a:gd name="T37" fmla="*/ 238 h 285"/>
                <a:gd name="T38" fmla="*/ 173 w 434"/>
                <a:gd name="T39" fmla="*/ 142 h 285"/>
                <a:gd name="T40" fmla="*/ 36 w 434"/>
                <a:gd name="T41" fmla="*/ 279 h 285"/>
                <a:gd name="T42" fmla="*/ 22 w 434"/>
                <a:gd name="T4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4" h="285">
                  <a:moveTo>
                    <a:pt x="22" y="285"/>
                  </a:moveTo>
                  <a:lnTo>
                    <a:pt x="22" y="285"/>
                  </a:lnTo>
                  <a:cubicBezTo>
                    <a:pt x="17" y="285"/>
                    <a:pt x="12" y="283"/>
                    <a:pt x="8" y="279"/>
                  </a:cubicBezTo>
                  <a:cubicBezTo>
                    <a:pt x="0" y="272"/>
                    <a:pt x="0" y="259"/>
                    <a:pt x="8" y="252"/>
                  </a:cubicBezTo>
                  <a:lnTo>
                    <a:pt x="161" y="99"/>
                  </a:lnTo>
                  <a:cubicBezTo>
                    <a:pt x="165" y="95"/>
                    <a:pt x="171" y="93"/>
                    <a:pt x="176" y="93"/>
                  </a:cubicBezTo>
                  <a:cubicBezTo>
                    <a:pt x="182" y="94"/>
                    <a:pt x="187" y="96"/>
                    <a:pt x="190" y="101"/>
                  </a:cubicBezTo>
                  <a:lnTo>
                    <a:pt x="261" y="193"/>
                  </a:lnTo>
                  <a:lnTo>
                    <a:pt x="363" y="56"/>
                  </a:lnTo>
                  <a:lnTo>
                    <a:pt x="284" y="79"/>
                  </a:lnTo>
                  <a:cubicBezTo>
                    <a:pt x="274" y="82"/>
                    <a:pt x="263" y="76"/>
                    <a:pt x="260" y="66"/>
                  </a:cubicBezTo>
                  <a:cubicBezTo>
                    <a:pt x="257" y="56"/>
                    <a:pt x="263" y="45"/>
                    <a:pt x="273" y="42"/>
                  </a:cubicBezTo>
                  <a:lnTo>
                    <a:pt x="408" y="2"/>
                  </a:lnTo>
                  <a:cubicBezTo>
                    <a:pt x="416" y="0"/>
                    <a:pt x="425" y="3"/>
                    <a:pt x="430" y="10"/>
                  </a:cubicBezTo>
                  <a:cubicBezTo>
                    <a:pt x="434" y="17"/>
                    <a:pt x="434" y="26"/>
                    <a:pt x="429" y="32"/>
                  </a:cubicBezTo>
                  <a:lnTo>
                    <a:pt x="277" y="237"/>
                  </a:lnTo>
                  <a:cubicBezTo>
                    <a:pt x="274" y="242"/>
                    <a:pt x="268" y="245"/>
                    <a:pt x="262" y="245"/>
                  </a:cubicBezTo>
                  <a:lnTo>
                    <a:pt x="262" y="245"/>
                  </a:lnTo>
                  <a:cubicBezTo>
                    <a:pt x="255" y="245"/>
                    <a:pt x="250" y="243"/>
                    <a:pt x="246" y="238"/>
                  </a:cubicBezTo>
                  <a:lnTo>
                    <a:pt x="173" y="142"/>
                  </a:lnTo>
                  <a:lnTo>
                    <a:pt x="36" y="279"/>
                  </a:lnTo>
                  <a:cubicBezTo>
                    <a:pt x="32" y="283"/>
                    <a:pt x="27" y="285"/>
                    <a:pt x="22" y="2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Freeform 41"/>
            <p:cNvSpPr/>
            <p:nvPr/>
          </p:nvSpPr>
          <p:spPr bwMode="auto">
            <a:xfrm>
              <a:off x="9544050" y="3155950"/>
              <a:ext cx="565150" cy="101600"/>
            </a:xfrm>
            <a:custGeom>
              <a:avLst/>
              <a:gdLst>
                <a:gd name="T0" fmla="*/ 307 w 307"/>
                <a:gd name="T1" fmla="*/ 55 h 55"/>
                <a:gd name="T2" fmla="*/ 307 w 307"/>
                <a:gd name="T3" fmla="*/ 55 h 55"/>
                <a:gd name="T4" fmla="*/ 0 w 307"/>
                <a:gd name="T5" fmla="*/ 55 h 55"/>
                <a:gd name="T6" fmla="*/ 0 w 307"/>
                <a:gd name="T7" fmla="*/ 0 h 55"/>
                <a:gd name="T8" fmla="*/ 307 w 307"/>
                <a:gd name="T9" fmla="*/ 0 h 55"/>
                <a:gd name="T10" fmla="*/ 307 w 307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55">
                  <a:moveTo>
                    <a:pt x="307" y="55"/>
                  </a:moveTo>
                  <a:lnTo>
                    <a:pt x="307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Freeform 42"/>
            <p:cNvSpPr/>
            <p:nvPr/>
          </p:nvSpPr>
          <p:spPr bwMode="auto">
            <a:xfrm>
              <a:off x="10150475" y="2293938"/>
              <a:ext cx="73025" cy="331787"/>
            </a:xfrm>
            <a:custGeom>
              <a:avLst/>
              <a:gdLst>
                <a:gd name="T0" fmla="*/ 19 w 39"/>
                <a:gd name="T1" fmla="*/ 180 h 180"/>
                <a:gd name="T2" fmla="*/ 19 w 39"/>
                <a:gd name="T3" fmla="*/ 180 h 180"/>
                <a:gd name="T4" fmla="*/ 19 w 39"/>
                <a:gd name="T5" fmla="*/ 180 h 180"/>
                <a:gd name="T6" fmla="*/ 0 w 39"/>
                <a:gd name="T7" fmla="*/ 160 h 180"/>
                <a:gd name="T8" fmla="*/ 0 w 39"/>
                <a:gd name="T9" fmla="*/ 20 h 180"/>
                <a:gd name="T10" fmla="*/ 20 w 39"/>
                <a:gd name="T11" fmla="*/ 0 h 180"/>
                <a:gd name="T12" fmla="*/ 20 w 39"/>
                <a:gd name="T13" fmla="*/ 0 h 180"/>
                <a:gd name="T14" fmla="*/ 39 w 39"/>
                <a:gd name="T15" fmla="*/ 20 h 180"/>
                <a:gd name="T16" fmla="*/ 39 w 39"/>
                <a:gd name="T17" fmla="*/ 160 h 180"/>
                <a:gd name="T18" fmla="*/ 19 w 39"/>
                <a:gd name="T1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180">
                  <a:moveTo>
                    <a:pt x="19" y="180"/>
                  </a:moveTo>
                  <a:lnTo>
                    <a:pt x="19" y="180"/>
                  </a:lnTo>
                  <a:lnTo>
                    <a:pt x="19" y="180"/>
                  </a:lnTo>
                  <a:cubicBezTo>
                    <a:pt x="8" y="180"/>
                    <a:pt x="0" y="171"/>
                    <a:pt x="0" y="160"/>
                  </a:cubicBezTo>
                  <a:lnTo>
                    <a:pt x="0" y="20"/>
                  </a:lnTo>
                  <a:cubicBezTo>
                    <a:pt x="0" y="9"/>
                    <a:pt x="9" y="0"/>
                    <a:pt x="20" y="0"/>
                  </a:cubicBezTo>
                  <a:lnTo>
                    <a:pt x="20" y="0"/>
                  </a:lnTo>
                  <a:cubicBezTo>
                    <a:pt x="31" y="0"/>
                    <a:pt x="39" y="9"/>
                    <a:pt x="39" y="20"/>
                  </a:cubicBezTo>
                  <a:lnTo>
                    <a:pt x="39" y="160"/>
                  </a:lnTo>
                  <a:cubicBezTo>
                    <a:pt x="39" y="171"/>
                    <a:pt x="30" y="180"/>
                    <a:pt x="19" y="18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9220" name="图片 2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3725" y="-1587"/>
            <a:ext cx="2562225" cy="68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5" name=" 165"/>
          <p:cNvSpPr/>
          <p:nvPr/>
        </p:nvSpPr>
        <p:spPr>
          <a:xfrm>
            <a:off x="466725" y="-7937"/>
            <a:ext cx="250825" cy="723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22" name="文本框 4"/>
          <p:cNvSpPr txBox="1"/>
          <p:nvPr/>
        </p:nvSpPr>
        <p:spPr>
          <a:xfrm>
            <a:off x="901700" y="195263"/>
            <a:ext cx="47498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 b="1" dirty="0">
                <a:solidFill>
                  <a:srgbClr val="303030"/>
                </a:solidFill>
                <a:latin typeface="楷体" panose="02010609060101010101" charset="-122"/>
                <a:ea typeface="楷体" panose="02010609060101010101" charset="-122"/>
              </a:rPr>
              <a:t>挑战不合理认知</a:t>
            </a:r>
            <a:endParaRPr lang="zh-CN" altLang="en-US" sz="2600" dirty="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2" name="直接连接符 1"/>
          <p:cNvCxnSpPr/>
          <p:nvPr/>
        </p:nvCxnSpPr>
        <p:spPr>
          <a:xfrm>
            <a:off x="0" y="715963"/>
            <a:ext cx="12187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24" name="椭圆 5"/>
          <p:cNvSpPr/>
          <p:nvPr/>
        </p:nvSpPr>
        <p:spPr>
          <a:xfrm>
            <a:off x="2025650" y="1985963"/>
            <a:ext cx="2319338" cy="2293937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16" name="组合 52"/>
          <p:cNvGrpSpPr/>
          <p:nvPr/>
        </p:nvGrpSpPr>
        <p:grpSpPr>
          <a:xfrm>
            <a:off x="2380035" y="2327977"/>
            <a:ext cx="1620861" cy="1900241"/>
            <a:chOff x="9142413" y="2025650"/>
            <a:chExt cx="1366838" cy="1231900"/>
          </a:xfrm>
          <a:solidFill>
            <a:schemeClr val="bg1"/>
          </a:solidFill>
        </p:grpSpPr>
        <p:sp>
          <p:nvSpPr>
            <p:cNvPr id="17" name="Freeform 35"/>
            <p:cNvSpPr/>
            <p:nvPr/>
          </p:nvSpPr>
          <p:spPr bwMode="auto">
            <a:xfrm>
              <a:off x="9780588" y="2947988"/>
              <a:ext cx="90488" cy="207962"/>
            </a:xfrm>
            <a:custGeom>
              <a:avLst/>
              <a:gdLst>
                <a:gd name="T0" fmla="*/ 49 w 49"/>
                <a:gd name="T1" fmla="*/ 113 h 113"/>
                <a:gd name="T2" fmla="*/ 49 w 49"/>
                <a:gd name="T3" fmla="*/ 113 h 113"/>
                <a:gd name="T4" fmla="*/ 0 w 49"/>
                <a:gd name="T5" fmla="*/ 113 h 113"/>
                <a:gd name="T6" fmla="*/ 0 w 49"/>
                <a:gd name="T7" fmla="*/ 0 h 113"/>
                <a:gd name="T8" fmla="*/ 49 w 49"/>
                <a:gd name="T9" fmla="*/ 0 h 113"/>
                <a:gd name="T10" fmla="*/ 49 w 49"/>
                <a:gd name="T11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13">
                  <a:moveTo>
                    <a:pt x="49" y="113"/>
                  </a:moveTo>
                  <a:lnTo>
                    <a:pt x="49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1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142413" y="2025650"/>
              <a:ext cx="1366838" cy="180975"/>
            </a:xfrm>
            <a:custGeom>
              <a:avLst/>
              <a:gdLst>
                <a:gd name="T0" fmla="*/ 743 w 743"/>
                <a:gd name="T1" fmla="*/ 98 h 98"/>
                <a:gd name="T2" fmla="*/ 743 w 743"/>
                <a:gd name="T3" fmla="*/ 98 h 98"/>
                <a:gd name="T4" fmla="*/ 0 w 743"/>
                <a:gd name="T5" fmla="*/ 98 h 98"/>
                <a:gd name="T6" fmla="*/ 0 w 743"/>
                <a:gd name="T7" fmla="*/ 0 h 98"/>
                <a:gd name="T8" fmla="*/ 743 w 743"/>
                <a:gd name="T9" fmla="*/ 0 h 98"/>
                <a:gd name="T10" fmla="*/ 743 w 743"/>
                <a:gd name="T1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3" h="98">
                  <a:moveTo>
                    <a:pt x="743" y="98"/>
                  </a:moveTo>
                  <a:lnTo>
                    <a:pt x="743" y="98"/>
                  </a:lnTo>
                  <a:lnTo>
                    <a:pt x="0" y="98"/>
                  </a:lnTo>
                  <a:lnTo>
                    <a:pt x="0" y="0"/>
                  </a:lnTo>
                  <a:lnTo>
                    <a:pt x="743" y="0"/>
                  </a:lnTo>
                  <a:lnTo>
                    <a:pt x="743" y="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Freeform 37"/>
            <p:cNvSpPr/>
            <p:nvPr/>
          </p:nvSpPr>
          <p:spPr bwMode="auto">
            <a:xfrm>
              <a:off x="9286875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38"/>
            <p:cNvSpPr/>
            <p:nvPr/>
          </p:nvSpPr>
          <p:spPr bwMode="auto">
            <a:xfrm>
              <a:off x="10317163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39"/>
            <p:cNvSpPr/>
            <p:nvPr/>
          </p:nvSpPr>
          <p:spPr bwMode="auto">
            <a:xfrm>
              <a:off x="9286875" y="2922588"/>
              <a:ext cx="1063625" cy="50800"/>
            </a:xfrm>
            <a:custGeom>
              <a:avLst/>
              <a:gdLst>
                <a:gd name="T0" fmla="*/ 578 w 578"/>
                <a:gd name="T1" fmla="*/ 28 h 28"/>
                <a:gd name="T2" fmla="*/ 578 w 578"/>
                <a:gd name="T3" fmla="*/ 28 h 28"/>
                <a:gd name="T4" fmla="*/ 0 w 578"/>
                <a:gd name="T5" fmla="*/ 28 h 28"/>
                <a:gd name="T6" fmla="*/ 0 w 578"/>
                <a:gd name="T7" fmla="*/ 0 h 28"/>
                <a:gd name="T8" fmla="*/ 578 w 578"/>
                <a:gd name="T9" fmla="*/ 0 h 28"/>
                <a:gd name="T10" fmla="*/ 578 w 578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8" h="28">
                  <a:moveTo>
                    <a:pt x="578" y="28"/>
                  </a:moveTo>
                  <a:lnTo>
                    <a:pt x="578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578" y="0"/>
                  </a:lnTo>
                  <a:lnTo>
                    <a:pt x="578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Freeform 40"/>
            <p:cNvSpPr/>
            <p:nvPr/>
          </p:nvSpPr>
          <p:spPr bwMode="auto">
            <a:xfrm>
              <a:off x="9426575" y="2292350"/>
              <a:ext cx="798513" cy="525462"/>
            </a:xfrm>
            <a:custGeom>
              <a:avLst/>
              <a:gdLst>
                <a:gd name="T0" fmla="*/ 22 w 434"/>
                <a:gd name="T1" fmla="*/ 285 h 285"/>
                <a:gd name="T2" fmla="*/ 22 w 434"/>
                <a:gd name="T3" fmla="*/ 285 h 285"/>
                <a:gd name="T4" fmla="*/ 8 w 434"/>
                <a:gd name="T5" fmla="*/ 279 h 285"/>
                <a:gd name="T6" fmla="*/ 8 w 434"/>
                <a:gd name="T7" fmla="*/ 252 h 285"/>
                <a:gd name="T8" fmla="*/ 161 w 434"/>
                <a:gd name="T9" fmla="*/ 99 h 285"/>
                <a:gd name="T10" fmla="*/ 176 w 434"/>
                <a:gd name="T11" fmla="*/ 93 h 285"/>
                <a:gd name="T12" fmla="*/ 190 w 434"/>
                <a:gd name="T13" fmla="*/ 101 h 285"/>
                <a:gd name="T14" fmla="*/ 261 w 434"/>
                <a:gd name="T15" fmla="*/ 193 h 285"/>
                <a:gd name="T16" fmla="*/ 363 w 434"/>
                <a:gd name="T17" fmla="*/ 56 h 285"/>
                <a:gd name="T18" fmla="*/ 284 w 434"/>
                <a:gd name="T19" fmla="*/ 79 h 285"/>
                <a:gd name="T20" fmla="*/ 260 w 434"/>
                <a:gd name="T21" fmla="*/ 66 h 285"/>
                <a:gd name="T22" fmla="*/ 273 w 434"/>
                <a:gd name="T23" fmla="*/ 42 h 285"/>
                <a:gd name="T24" fmla="*/ 408 w 434"/>
                <a:gd name="T25" fmla="*/ 2 h 285"/>
                <a:gd name="T26" fmla="*/ 430 w 434"/>
                <a:gd name="T27" fmla="*/ 10 h 285"/>
                <a:gd name="T28" fmla="*/ 429 w 434"/>
                <a:gd name="T29" fmla="*/ 32 h 285"/>
                <a:gd name="T30" fmla="*/ 277 w 434"/>
                <a:gd name="T31" fmla="*/ 237 h 285"/>
                <a:gd name="T32" fmla="*/ 262 w 434"/>
                <a:gd name="T33" fmla="*/ 245 h 285"/>
                <a:gd name="T34" fmla="*/ 262 w 434"/>
                <a:gd name="T35" fmla="*/ 245 h 285"/>
                <a:gd name="T36" fmla="*/ 246 w 434"/>
                <a:gd name="T37" fmla="*/ 238 h 285"/>
                <a:gd name="T38" fmla="*/ 173 w 434"/>
                <a:gd name="T39" fmla="*/ 142 h 285"/>
                <a:gd name="T40" fmla="*/ 36 w 434"/>
                <a:gd name="T41" fmla="*/ 279 h 285"/>
                <a:gd name="T42" fmla="*/ 22 w 434"/>
                <a:gd name="T4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4" h="285">
                  <a:moveTo>
                    <a:pt x="22" y="285"/>
                  </a:moveTo>
                  <a:lnTo>
                    <a:pt x="22" y="285"/>
                  </a:lnTo>
                  <a:cubicBezTo>
                    <a:pt x="17" y="285"/>
                    <a:pt x="12" y="283"/>
                    <a:pt x="8" y="279"/>
                  </a:cubicBezTo>
                  <a:cubicBezTo>
                    <a:pt x="0" y="272"/>
                    <a:pt x="0" y="259"/>
                    <a:pt x="8" y="252"/>
                  </a:cubicBezTo>
                  <a:lnTo>
                    <a:pt x="161" y="99"/>
                  </a:lnTo>
                  <a:cubicBezTo>
                    <a:pt x="165" y="95"/>
                    <a:pt x="171" y="93"/>
                    <a:pt x="176" y="93"/>
                  </a:cubicBezTo>
                  <a:cubicBezTo>
                    <a:pt x="182" y="94"/>
                    <a:pt x="187" y="96"/>
                    <a:pt x="190" y="101"/>
                  </a:cubicBezTo>
                  <a:lnTo>
                    <a:pt x="261" y="193"/>
                  </a:lnTo>
                  <a:lnTo>
                    <a:pt x="363" y="56"/>
                  </a:lnTo>
                  <a:lnTo>
                    <a:pt x="284" y="79"/>
                  </a:lnTo>
                  <a:cubicBezTo>
                    <a:pt x="274" y="82"/>
                    <a:pt x="263" y="76"/>
                    <a:pt x="260" y="66"/>
                  </a:cubicBezTo>
                  <a:cubicBezTo>
                    <a:pt x="257" y="56"/>
                    <a:pt x="263" y="45"/>
                    <a:pt x="273" y="42"/>
                  </a:cubicBezTo>
                  <a:lnTo>
                    <a:pt x="408" y="2"/>
                  </a:lnTo>
                  <a:cubicBezTo>
                    <a:pt x="416" y="0"/>
                    <a:pt x="425" y="3"/>
                    <a:pt x="430" y="10"/>
                  </a:cubicBezTo>
                  <a:cubicBezTo>
                    <a:pt x="434" y="17"/>
                    <a:pt x="434" y="26"/>
                    <a:pt x="429" y="32"/>
                  </a:cubicBezTo>
                  <a:lnTo>
                    <a:pt x="277" y="237"/>
                  </a:lnTo>
                  <a:cubicBezTo>
                    <a:pt x="274" y="242"/>
                    <a:pt x="268" y="245"/>
                    <a:pt x="262" y="245"/>
                  </a:cubicBezTo>
                  <a:lnTo>
                    <a:pt x="262" y="245"/>
                  </a:lnTo>
                  <a:cubicBezTo>
                    <a:pt x="255" y="245"/>
                    <a:pt x="250" y="243"/>
                    <a:pt x="246" y="238"/>
                  </a:cubicBezTo>
                  <a:lnTo>
                    <a:pt x="173" y="142"/>
                  </a:lnTo>
                  <a:lnTo>
                    <a:pt x="36" y="279"/>
                  </a:lnTo>
                  <a:cubicBezTo>
                    <a:pt x="32" y="283"/>
                    <a:pt x="27" y="285"/>
                    <a:pt x="22" y="2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Freeform 41"/>
            <p:cNvSpPr/>
            <p:nvPr/>
          </p:nvSpPr>
          <p:spPr bwMode="auto">
            <a:xfrm>
              <a:off x="9544050" y="3155950"/>
              <a:ext cx="565150" cy="101600"/>
            </a:xfrm>
            <a:custGeom>
              <a:avLst/>
              <a:gdLst>
                <a:gd name="T0" fmla="*/ 307 w 307"/>
                <a:gd name="T1" fmla="*/ 55 h 55"/>
                <a:gd name="T2" fmla="*/ 307 w 307"/>
                <a:gd name="T3" fmla="*/ 55 h 55"/>
                <a:gd name="T4" fmla="*/ 0 w 307"/>
                <a:gd name="T5" fmla="*/ 55 h 55"/>
                <a:gd name="T6" fmla="*/ 0 w 307"/>
                <a:gd name="T7" fmla="*/ 0 h 55"/>
                <a:gd name="T8" fmla="*/ 307 w 307"/>
                <a:gd name="T9" fmla="*/ 0 h 55"/>
                <a:gd name="T10" fmla="*/ 307 w 307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55">
                  <a:moveTo>
                    <a:pt x="307" y="55"/>
                  </a:moveTo>
                  <a:lnTo>
                    <a:pt x="307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Freeform 42"/>
            <p:cNvSpPr/>
            <p:nvPr/>
          </p:nvSpPr>
          <p:spPr bwMode="auto">
            <a:xfrm>
              <a:off x="10150475" y="2293938"/>
              <a:ext cx="73025" cy="331787"/>
            </a:xfrm>
            <a:custGeom>
              <a:avLst/>
              <a:gdLst>
                <a:gd name="T0" fmla="*/ 19 w 39"/>
                <a:gd name="T1" fmla="*/ 180 h 180"/>
                <a:gd name="T2" fmla="*/ 19 w 39"/>
                <a:gd name="T3" fmla="*/ 180 h 180"/>
                <a:gd name="T4" fmla="*/ 19 w 39"/>
                <a:gd name="T5" fmla="*/ 180 h 180"/>
                <a:gd name="T6" fmla="*/ 0 w 39"/>
                <a:gd name="T7" fmla="*/ 160 h 180"/>
                <a:gd name="T8" fmla="*/ 0 w 39"/>
                <a:gd name="T9" fmla="*/ 20 h 180"/>
                <a:gd name="T10" fmla="*/ 20 w 39"/>
                <a:gd name="T11" fmla="*/ 0 h 180"/>
                <a:gd name="T12" fmla="*/ 20 w 39"/>
                <a:gd name="T13" fmla="*/ 0 h 180"/>
                <a:gd name="T14" fmla="*/ 39 w 39"/>
                <a:gd name="T15" fmla="*/ 20 h 180"/>
                <a:gd name="T16" fmla="*/ 39 w 39"/>
                <a:gd name="T17" fmla="*/ 160 h 180"/>
                <a:gd name="T18" fmla="*/ 19 w 39"/>
                <a:gd name="T1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180">
                  <a:moveTo>
                    <a:pt x="19" y="180"/>
                  </a:moveTo>
                  <a:lnTo>
                    <a:pt x="19" y="180"/>
                  </a:lnTo>
                  <a:lnTo>
                    <a:pt x="19" y="180"/>
                  </a:lnTo>
                  <a:cubicBezTo>
                    <a:pt x="8" y="180"/>
                    <a:pt x="0" y="171"/>
                    <a:pt x="0" y="160"/>
                  </a:cubicBezTo>
                  <a:lnTo>
                    <a:pt x="0" y="20"/>
                  </a:lnTo>
                  <a:cubicBezTo>
                    <a:pt x="0" y="9"/>
                    <a:pt x="9" y="0"/>
                    <a:pt x="20" y="0"/>
                  </a:cubicBezTo>
                  <a:lnTo>
                    <a:pt x="20" y="0"/>
                  </a:lnTo>
                  <a:cubicBezTo>
                    <a:pt x="31" y="0"/>
                    <a:pt x="39" y="9"/>
                    <a:pt x="39" y="20"/>
                  </a:cubicBezTo>
                  <a:lnTo>
                    <a:pt x="39" y="160"/>
                  </a:lnTo>
                  <a:cubicBezTo>
                    <a:pt x="39" y="171"/>
                    <a:pt x="30" y="180"/>
                    <a:pt x="19" y="18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9226" name="文本框 25638"/>
          <p:cNvSpPr txBox="1"/>
          <p:nvPr/>
        </p:nvSpPr>
        <p:spPr>
          <a:xfrm>
            <a:off x="2640013" y="2735263"/>
            <a:ext cx="1128712" cy="82232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过分概括化</a:t>
            </a:r>
          </a:p>
        </p:txBody>
      </p:sp>
      <p:sp>
        <p:nvSpPr>
          <p:cNvPr id="13" name="椭圆 12"/>
          <p:cNvSpPr/>
          <p:nvPr/>
        </p:nvSpPr>
        <p:spPr>
          <a:xfrm>
            <a:off x="5228909" y="2057134"/>
            <a:ext cx="501783" cy="501785"/>
          </a:xfrm>
          <a:prstGeom prst="ellipse">
            <a:avLst/>
          </a:prstGeom>
          <a:gradFill flip="none" rotWithShape="0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25000"/>
                  <a:lumOff val="7500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895975" y="1736090"/>
            <a:ext cx="3676650" cy="944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 b="1" noProof="1">
                <a:solidFill>
                  <a:schemeClr val="tx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一次工作失误就认为自己一无是处</a:t>
            </a:r>
            <a:endParaRPr lang="zh-CN" altLang="en-US" sz="2800" b="1" noProof="1">
              <a:solidFill>
                <a:schemeClr val="tx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454334" y="4278999"/>
            <a:ext cx="501783" cy="501785"/>
          </a:xfrm>
          <a:prstGeom prst="ellipse">
            <a:avLst/>
          </a:prstGeom>
          <a:gradFill flip="none" rotWithShape="0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25000"/>
                  <a:lumOff val="7500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008369" y="3933190"/>
            <a:ext cx="4194809" cy="944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800" b="1" noProof="1">
                <a:solidFill>
                  <a:schemeClr val="tx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一次考试失利就说自己不行，什么都干不好</a:t>
            </a:r>
            <a:endParaRPr lang="zh-CN" altLang="zh-CN" sz="2800" b="1" noProof="1">
              <a:solidFill>
                <a:schemeClr val="tx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9231" name="直接连接符 19"/>
          <p:cNvCxnSpPr/>
          <p:nvPr/>
        </p:nvCxnSpPr>
        <p:spPr>
          <a:xfrm>
            <a:off x="5895975" y="2657475"/>
            <a:ext cx="4103688" cy="3175"/>
          </a:xfrm>
          <a:prstGeom prst="line">
            <a:avLst/>
          </a:prstGeom>
          <a:ln w="317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9232" name="直接连接符 18"/>
          <p:cNvCxnSpPr/>
          <p:nvPr/>
        </p:nvCxnSpPr>
        <p:spPr>
          <a:xfrm>
            <a:off x="6099175" y="4872038"/>
            <a:ext cx="4103688" cy="3175"/>
          </a:xfrm>
          <a:prstGeom prst="line">
            <a:avLst/>
          </a:prstGeom>
          <a:ln w="317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</p:spTree>
    <p:custDataLst>
      <p:tags r:id="rId1"/>
    </p:custData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文本占位符 26"/>
          <p:cNvSpPr>
            <a:spLocks noGrp="1"/>
          </p:cNvSpPr>
          <p:nvPr>
            <p:ph type="body" sz="quarter" idx="4294967295"/>
          </p:nvPr>
        </p:nvSpPr>
        <p:spPr>
          <a:xfrm>
            <a:off x="133350" y="666750"/>
            <a:ext cx="704850" cy="1089025"/>
          </a:xfrm>
          <a:ln/>
        </p:spPr>
        <p:txBody>
          <a:bodyPr lIns="91440" tIns="45720" rIns="91440" bIns="45720" anchor="t" anchorCtr="0">
            <a:spAutoFit/>
          </a:bodyPr>
          <a:lstStyle>
            <a:lvl1pPr lvl="0">
              <a:buClr>
                <a:schemeClr val="accent1"/>
              </a:buClr>
              <a:buSzPct val="80000"/>
              <a:buFont typeface="Wingdings 2" panose="05020102010507070707" pitchFamily="18" charset="2"/>
              <a:defRPr sz="2400"/>
            </a:lvl1pPr>
            <a:lvl2pPr lvl="1">
              <a:buClrTx/>
              <a:buSzTx/>
              <a:buFont typeface="Arial" panose="020B0604020202020204" pitchFamily="34" charset="0"/>
              <a:defRPr sz="2000"/>
            </a:lvl2pPr>
            <a:lvl3pPr lvl="2">
              <a:buClrTx/>
              <a:buSzTx/>
              <a:buFont typeface="Arial" panose="020B0604020202020204" pitchFamily="34" charset="0"/>
              <a:defRPr sz="1800"/>
            </a:lvl3pPr>
            <a:lvl4pPr lvl="3">
              <a:buClrTx/>
              <a:buSzTx/>
              <a:buFont typeface="Arial" panose="020B0604020202020204" pitchFamily="34" charset="0"/>
              <a:defRPr sz="1600"/>
            </a:lvl4pPr>
            <a:lvl5pPr lvl="4">
              <a:buClrTx/>
              <a:buSzTx/>
              <a:buFont typeface="Arial" panose="020B0604020202020204" pitchFamily="34" charset="0"/>
              <a:defRPr sz="1600"/>
            </a:lvl5pPr>
          </a:lstStyle>
          <a:p>
            <a:pPr marL="0" lvl="0" indent="0" algn="ctr">
              <a:buNone/>
            </a:pPr>
            <a:r>
              <a:rPr lang="en-US" altLang="zh-CN" sz="7200" b="1" dirty="0">
                <a:solidFill>
                  <a:schemeClr val="bg1"/>
                </a:solidFill>
              </a:rPr>
              <a:t>1</a:t>
            </a:r>
            <a:endParaRPr lang="zh-CN" altLang="en-US" sz="7200" b="1" dirty="0">
              <a:solidFill>
                <a:schemeClr val="bg1"/>
              </a:solidFill>
            </a:endParaRPr>
          </a:p>
        </p:txBody>
      </p:sp>
      <p:grpSp>
        <p:nvGrpSpPr>
          <p:cNvPr id="2" name="组合 52"/>
          <p:cNvGrpSpPr/>
          <p:nvPr/>
        </p:nvGrpSpPr>
        <p:grpSpPr>
          <a:xfrm>
            <a:off x="5813067" y="2651904"/>
            <a:ext cx="1379457" cy="1674154"/>
            <a:chOff x="9142413" y="2025650"/>
            <a:chExt cx="1366838" cy="1231900"/>
          </a:xfrm>
          <a:solidFill>
            <a:schemeClr val="bg1"/>
          </a:solidFill>
        </p:grpSpPr>
        <p:sp>
          <p:nvSpPr>
            <p:cNvPr id="3" name="Freeform 35"/>
            <p:cNvSpPr/>
            <p:nvPr/>
          </p:nvSpPr>
          <p:spPr bwMode="auto">
            <a:xfrm>
              <a:off x="9780588" y="2947988"/>
              <a:ext cx="90488" cy="207962"/>
            </a:xfrm>
            <a:custGeom>
              <a:avLst/>
              <a:gdLst>
                <a:gd name="T0" fmla="*/ 49 w 49"/>
                <a:gd name="T1" fmla="*/ 113 h 113"/>
                <a:gd name="T2" fmla="*/ 49 w 49"/>
                <a:gd name="T3" fmla="*/ 113 h 113"/>
                <a:gd name="T4" fmla="*/ 0 w 49"/>
                <a:gd name="T5" fmla="*/ 113 h 113"/>
                <a:gd name="T6" fmla="*/ 0 w 49"/>
                <a:gd name="T7" fmla="*/ 0 h 113"/>
                <a:gd name="T8" fmla="*/ 49 w 49"/>
                <a:gd name="T9" fmla="*/ 0 h 113"/>
                <a:gd name="T10" fmla="*/ 49 w 49"/>
                <a:gd name="T11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13">
                  <a:moveTo>
                    <a:pt x="49" y="113"/>
                  </a:moveTo>
                  <a:lnTo>
                    <a:pt x="49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1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Freeform 36"/>
            <p:cNvSpPr/>
            <p:nvPr/>
          </p:nvSpPr>
          <p:spPr bwMode="auto">
            <a:xfrm>
              <a:off x="9142413" y="2025650"/>
              <a:ext cx="1366838" cy="180975"/>
            </a:xfrm>
            <a:custGeom>
              <a:avLst/>
              <a:gdLst>
                <a:gd name="T0" fmla="*/ 743 w 743"/>
                <a:gd name="T1" fmla="*/ 98 h 98"/>
                <a:gd name="T2" fmla="*/ 743 w 743"/>
                <a:gd name="T3" fmla="*/ 98 h 98"/>
                <a:gd name="T4" fmla="*/ 0 w 743"/>
                <a:gd name="T5" fmla="*/ 98 h 98"/>
                <a:gd name="T6" fmla="*/ 0 w 743"/>
                <a:gd name="T7" fmla="*/ 0 h 98"/>
                <a:gd name="T8" fmla="*/ 743 w 743"/>
                <a:gd name="T9" fmla="*/ 0 h 98"/>
                <a:gd name="T10" fmla="*/ 743 w 743"/>
                <a:gd name="T1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3" h="98">
                  <a:moveTo>
                    <a:pt x="743" y="98"/>
                  </a:moveTo>
                  <a:lnTo>
                    <a:pt x="743" y="98"/>
                  </a:lnTo>
                  <a:lnTo>
                    <a:pt x="0" y="98"/>
                  </a:lnTo>
                  <a:lnTo>
                    <a:pt x="0" y="0"/>
                  </a:lnTo>
                  <a:lnTo>
                    <a:pt x="743" y="0"/>
                  </a:lnTo>
                  <a:lnTo>
                    <a:pt x="743" y="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Freeform 37"/>
            <p:cNvSpPr/>
            <p:nvPr/>
          </p:nvSpPr>
          <p:spPr bwMode="auto">
            <a:xfrm>
              <a:off x="9286875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reeform 38"/>
            <p:cNvSpPr/>
            <p:nvPr/>
          </p:nvSpPr>
          <p:spPr bwMode="auto">
            <a:xfrm>
              <a:off x="10317163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 39"/>
            <p:cNvSpPr/>
            <p:nvPr/>
          </p:nvSpPr>
          <p:spPr bwMode="auto">
            <a:xfrm>
              <a:off x="9286875" y="2922588"/>
              <a:ext cx="1063625" cy="50800"/>
            </a:xfrm>
            <a:custGeom>
              <a:avLst/>
              <a:gdLst>
                <a:gd name="T0" fmla="*/ 578 w 578"/>
                <a:gd name="T1" fmla="*/ 28 h 28"/>
                <a:gd name="T2" fmla="*/ 578 w 578"/>
                <a:gd name="T3" fmla="*/ 28 h 28"/>
                <a:gd name="T4" fmla="*/ 0 w 578"/>
                <a:gd name="T5" fmla="*/ 28 h 28"/>
                <a:gd name="T6" fmla="*/ 0 w 578"/>
                <a:gd name="T7" fmla="*/ 0 h 28"/>
                <a:gd name="T8" fmla="*/ 578 w 578"/>
                <a:gd name="T9" fmla="*/ 0 h 28"/>
                <a:gd name="T10" fmla="*/ 578 w 578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8" h="28">
                  <a:moveTo>
                    <a:pt x="578" y="28"/>
                  </a:moveTo>
                  <a:lnTo>
                    <a:pt x="578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578" y="0"/>
                  </a:lnTo>
                  <a:lnTo>
                    <a:pt x="578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Freeform 40"/>
            <p:cNvSpPr/>
            <p:nvPr/>
          </p:nvSpPr>
          <p:spPr bwMode="auto">
            <a:xfrm>
              <a:off x="9426575" y="2292350"/>
              <a:ext cx="798513" cy="525462"/>
            </a:xfrm>
            <a:custGeom>
              <a:avLst/>
              <a:gdLst>
                <a:gd name="T0" fmla="*/ 22 w 434"/>
                <a:gd name="T1" fmla="*/ 285 h 285"/>
                <a:gd name="T2" fmla="*/ 22 w 434"/>
                <a:gd name="T3" fmla="*/ 285 h 285"/>
                <a:gd name="T4" fmla="*/ 8 w 434"/>
                <a:gd name="T5" fmla="*/ 279 h 285"/>
                <a:gd name="T6" fmla="*/ 8 w 434"/>
                <a:gd name="T7" fmla="*/ 252 h 285"/>
                <a:gd name="T8" fmla="*/ 161 w 434"/>
                <a:gd name="T9" fmla="*/ 99 h 285"/>
                <a:gd name="T10" fmla="*/ 176 w 434"/>
                <a:gd name="T11" fmla="*/ 93 h 285"/>
                <a:gd name="T12" fmla="*/ 190 w 434"/>
                <a:gd name="T13" fmla="*/ 101 h 285"/>
                <a:gd name="T14" fmla="*/ 261 w 434"/>
                <a:gd name="T15" fmla="*/ 193 h 285"/>
                <a:gd name="T16" fmla="*/ 363 w 434"/>
                <a:gd name="T17" fmla="*/ 56 h 285"/>
                <a:gd name="T18" fmla="*/ 284 w 434"/>
                <a:gd name="T19" fmla="*/ 79 h 285"/>
                <a:gd name="T20" fmla="*/ 260 w 434"/>
                <a:gd name="T21" fmla="*/ 66 h 285"/>
                <a:gd name="T22" fmla="*/ 273 w 434"/>
                <a:gd name="T23" fmla="*/ 42 h 285"/>
                <a:gd name="T24" fmla="*/ 408 w 434"/>
                <a:gd name="T25" fmla="*/ 2 h 285"/>
                <a:gd name="T26" fmla="*/ 430 w 434"/>
                <a:gd name="T27" fmla="*/ 10 h 285"/>
                <a:gd name="T28" fmla="*/ 429 w 434"/>
                <a:gd name="T29" fmla="*/ 32 h 285"/>
                <a:gd name="T30" fmla="*/ 277 w 434"/>
                <a:gd name="T31" fmla="*/ 237 h 285"/>
                <a:gd name="T32" fmla="*/ 262 w 434"/>
                <a:gd name="T33" fmla="*/ 245 h 285"/>
                <a:gd name="T34" fmla="*/ 262 w 434"/>
                <a:gd name="T35" fmla="*/ 245 h 285"/>
                <a:gd name="T36" fmla="*/ 246 w 434"/>
                <a:gd name="T37" fmla="*/ 238 h 285"/>
                <a:gd name="T38" fmla="*/ 173 w 434"/>
                <a:gd name="T39" fmla="*/ 142 h 285"/>
                <a:gd name="T40" fmla="*/ 36 w 434"/>
                <a:gd name="T41" fmla="*/ 279 h 285"/>
                <a:gd name="T42" fmla="*/ 22 w 434"/>
                <a:gd name="T4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4" h="285">
                  <a:moveTo>
                    <a:pt x="22" y="285"/>
                  </a:moveTo>
                  <a:lnTo>
                    <a:pt x="22" y="285"/>
                  </a:lnTo>
                  <a:cubicBezTo>
                    <a:pt x="17" y="285"/>
                    <a:pt x="12" y="283"/>
                    <a:pt x="8" y="279"/>
                  </a:cubicBezTo>
                  <a:cubicBezTo>
                    <a:pt x="0" y="272"/>
                    <a:pt x="0" y="259"/>
                    <a:pt x="8" y="252"/>
                  </a:cubicBezTo>
                  <a:lnTo>
                    <a:pt x="161" y="99"/>
                  </a:lnTo>
                  <a:cubicBezTo>
                    <a:pt x="165" y="95"/>
                    <a:pt x="171" y="93"/>
                    <a:pt x="176" y="93"/>
                  </a:cubicBezTo>
                  <a:cubicBezTo>
                    <a:pt x="182" y="94"/>
                    <a:pt x="187" y="96"/>
                    <a:pt x="190" y="101"/>
                  </a:cubicBezTo>
                  <a:lnTo>
                    <a:pt x="261" y="193"/>
                  </a:lnTo>
                  <a:lnTo>
                    <a:pt x="363" y="56"/>
                  </a:lnTo>
                  <a:lnTo>
                    <a:pt x="284" y="79"/>
                  </a:lnTo>
                  <a:cubicBezTo>
                    <a:pt x="274" y="82"/>
                    <a:pt x="263" y="76"/>
                    <a:pt x="260" y="66"/>
                  </a:cubicBezTo>
                  <a:cubicBezTo>
                    <a:pt x="257" y="56"/>
                    <a:pt x="263" y="45"/>
                    <a:pt x="273" y="42"/>
                  </a:cubicBezTo>
                  <a:lnTo>
                    <a:pt x="408" y="2"/>
                  </a:lnTo>
                  <a:cubicBezTo>
                    <a:pt x="416" y="0"/>
                    <a:pt x="425" y="3"/>
                    <a:pt x="430" y="10"/>
                  </a:cubicBezTo>
                  <a:cubicBezTo>
                    <a:pt x="434" y="17"/>
                    <a:pt x="434" y="26"/>
                    <a:pt x="429" y="32"/>
                  </a:cubicBezTo>
                  <a:lnTo>
                    <a:pt x="277" y="237"/>
                  </a:lnTo>
                  <a:cubicBezTo>
                    <a:pt x="274" y="242"/>
                    <a:pt x="268" y="245"/>
                    <a:pt x="262" y="245"/>
                  </a:cubicBezTo>
                  <a:lnTo>
                    <a:pt x="262" y="245"/>
                  </a:lnTo>
                  <a:cubicBezTo>
                    <a:pt x="255" y="245"/>
                    <a:pt x="250" y="243"/>
                    <a:pt x="246" y="238"/>
                  </a:cubicBezTo>
                  <a:lnTo>
                    <a:pt x="173" y="142"/>
                  </a:lnTo>
                  <a:lnTo>
                    <a:pt x="36" y="279"/>
                  </a:lnTo>
                  <a:cubicBezTo>
                    <a:pt x="32" y="283"/>
                    <a:pt x="27" y="285"/>
                    <a:pt x="22" y="2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Freeform 41"/>
            <p:cNvSpPr/>
            <p:nvPr/>
          </p:nvSpPr>
          <p:spPr bwMode="auto">
            <a:xfrm>
              <a:off x="9544050" y="3155950"/>
              <a:ext cx="565150" cy="101600"/>
            </a:xfrm>
            <a:custGeom>
              <a:avLst/>
              <a:gdLst>
                <a:gd name="T0" fmla="*/ 307 w 307"/>
                <a:gd name="T1" fmla="*/ 55 h 55"/>
                <a:gd name="T2" fmla="*/ 307 w 307"/>
                <a:gd name="T3" fmla="*/ 55 h 55"/>
                <a:gd name="T4" fmla="*/ 0 w 307"/>
                <a:gd name="T5" fmla="*/ 55 h 55"/>
                <a:gd name="T6" fmla="*/ 0 w 307"/>
                <a:gd name="T7" fmla="*/ 0 h 55"/>
                <a:gd name="T8" fmla="*/ 307 w 307"/>
                <a:gd name="T9" fmla="*/ 0 h 55"/>
                <a:gd name="T10" fmla="*/ 307 w 307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55">
                  <a:moveTo>
                    <a:pt x="307" y="55"/>
                  </a:moveTo>
                  <a:lnTo>
                    <a:pt x="307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Freeform 42"/>
            <p:cNvSpPr/>
            <p:nvPr/>
          </p:nvSpPr>
          <p:spPr bwMode="auto">
            <a:xfrm>
              <a:off x="10150475" y="2293938"/>
              <a:ext cx="73025" cy="331787"/>
            </a:xfrm>
            <a:custGeom>
              <a:avLst/>
              <a:gdLst>
                <a:gd name="T0" fmla="*/ 19 w 39"/>
                <a:gd name="T1" fmla="*/ 180 h 180"/>
                <a:gd name="T2" fmla="*/ 19 w 39"/>
                <a:gd name="T3" fmla="*/ 180 h 180"/>
                <a:gd name="T4" fmla="*/ 19 w 39"/>
                <a:gd name="T5" fmla="*/ 180 h 180"/>
                <a:gd name="T6" fmla="*/ 0 w 39"/>
                <a:gd name="T7" fmla="*/ 160 h 180"/>
                <a:gd name="T8" fmla="*/ 0 w 39"/>
                <a:gd name="T9" fmla="*/ 20 h 180"/>
                <a:gd name="T10" fmla="*/ 20 w 39"/>
                <a:gd name="T11" fmla="*/ 0 h 180"/>
                <a:gd name="T12" fmla="*/ 20 w 39"/>
                <a:gd name="T13" fmla="*/ 0 h 180"/>
                <a:gd name="T14" fmla="*/ 39 w 39"/>
                <a:gd name="T15" fmla="*/ 20 h 180"/>
                <a:gd name="T16" fmla="*/ 39 w 39"/>
                <a:gd name="T17" fmla="*/ 160 h 180"/>
                <a:gd name="T18" fmla="*/ 19 w 39"/>
                <a:gd name="T1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180">
                  <a:moveTo>
                    <a:pt x="19" y="180"/>
                  </a:moveTo>
                  <a:lnTo>
                    <a:pt x="19" y="180"/>
                  </a:lnTo>
                  <a:lnTo>
                    <a:pt x="19" y="180"/>
                  </a:lnTo>
                  <a:cubicBezTo>
                    <a:pt x="8" y="180"/>
                    <a:pt x="0" y="171"/>
                    <a:pt x="0" y="160"/>
                  </a:cubicBezTo>
                  <a:lnTo>
                    <a:pt x="0" y="20"/>
                  </a:lnTo>
                  <a:cubicBezTo>
                    <a:pt x="0" y="9"/>
                    <a:pt x="9" y="0"/>
                    <a:pt x="20" y="0"/>
                  </a:cubicBezTo>
                  <a:lnTo>
                    <a:pt x="20" y="0"/>
                  </a:lnTo>
                  <a:cubicBezTo>
                    <a:pt x="31" y="0"/>
                    <a:pt x="39" y="9"/>
                    <a:pt x="39" y="20"/>
                  </a:cubicBezTo>
                  <a:lnTo>
                    <a:pt x="39" y="160"/>
                  </a:lnTo>
                  <a:cubicBezTo>
                    <a:pt x="39" y="171"/>
                    <a:pt x="30" y="180"/>
                    <a:pt x="19" y="18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0243" name="图片 2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3725" y="-1587"/>
            <a:ext cx="2562225" cy="68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5" name=" 165"/>
          <p:cNvSpPr/>
          <p:nvPr/>
        </p:nvSpPr>
        <p:spPr>
          <a:xfrm>
            <a:off x="466725" y="-7937"/>
            <a:ext cx="250825" cy="723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5" name="文本框 4"/>
          <p:cNvSpPr txBox="1"/>
          <p:nvPr/>
        </p:nvSpPr>
        <p:spPr>
          <a:xfrm>
            <a:off x="901700" y="195263"/>
            <a:ext cx="47498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 b="1" dirty="0">
                <a:solidFill>
                  <a:srgbClr val="303030"/>
                </a:solidFill>
                <a:latin typeface="楷体" panose="02010609060101010101" charset="-122"/>
                <a:ea typeface="楷体" panose="02010609060101010101" charset="-122"/>
              </a:rPr>
              <a:t>挑战不合理认知</a:t>
            </a:r>
            <a:endParaRPr lang="zh-CN" altLang="en-US" sz="2600" dirty="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2" name="直接连接符 1"/>
          <p:cNvCxnSpPr/>
          <p:nvPr/>
        </p:nvCxnSpPr>
        <p:spPr>
          <a:xfrm>
            <a:off x="0" y="715963"/>
            <a:ext cx="12187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组合 52"/>
          <p:cNvGrpSpPr/>
          <p:nvPr/>
        </p:nvGrpSpPr>
        <p:grpSpPr>
          <a:xfrm>
            <a:off x="5915716" y="3162367"/>
            <a:ext cx="1620856" cy="1900241"/>
            <a:chOff x="9142413" y="2025650"/>
            <a:chExt cx="1366838" cy="1231900"/>
          </a:xfrm>
          <a:solidFill>
            <a:schemeClr val="bg1"/>
          </a:solidFill>
        </p:grpSpPr>
        <p:sp>
          <p:nvSpPr>
            <p:cNvPr id="17" name="Freeform 35"/>
            <p:cNvSpPr/>
            <p:nvPr/>
          </p:nvSpPr>
          <p:spPr bwMode="auto">
            <a:xfrm>
              <a:off x="9780588" y="2947988"/>
              <a:ext cx="90488" cy="207962"/>
            </a:xfrm>
            <a:custGeom>
              <a:avLst/>
              <a:gdLst>
                <a:gd name="T0" fmla="*/ 49 w 49"/>
                <a:gd name="T1" fmla="*/ 113 h 113"/>
                <a:gd name="T2" fmla="*/ 49 w 49"/>
                <a:gd name="T3" fmla="*/ 113 h 113"/>
                <a:gd name="T4" fmla="*/ 0 w 49"/>
                <a:gd name="T5" fmla="*/ 113 h 113"/>
                <a:gd name="T6" fmla="*/ 0 w 49"/>
                <a:gd name="T7" fmla="*/ 0 h 113"/>
                <a:gd name="T8" fmla="*/ 49 w 49"/>
                <a:gd name="T9" fmla="*/ 0 h 113"/>
                <a:gd name="T10" fmla="*/ 49 w 49"/>
                <a:gd name="T11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13">
                  <a:moveTo>
                    <a:pt x="49" y="113"/>
                  </a:moveTo>
                  <a:lnTo>
                    <a:pt x="49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1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142413" y="2025650"/>
              <a:ext cx="1366838" cy="180975"/>
            </a:xfrm>
            <a:custGeom>
              <a:avLst/>
              <a:gdLst>
                <a:gd name="T0" fmla="*/ 743 w 743"/>
                <a:gd name="T1" fmla="*/ 98 h 98"/>
                <a:gd name="T2" fmla="*/ 743 w 743"/>
                <a:gd name="T3" fmla="*/ 98 h 98"/>
                <a:gd name="T4" fmla="*/ 0 w 743"/>
                <a:gd name="T5" fmla="*/ 98 h 98"/>
                <a:gd name="T6" fmla="*/ 0 w 743"/>
                <a:gd name="T7" fmla="*/ 0 h 98"/>
                <a:gd name="T8" fmla="*/ 743 w 743"/>
                <a:gd name="T9" fmla="*/ 0 h 98"/>
                <a:gd name="T10" fmla="*/ 743 w 743"/>
                <a:gd name="T1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3" h="98">
                  <a:moveTo>
                    <a:pt x="743" y="98"/>
                  </a:moveTo>
                  <a:lnTo>
                    <a:pt x="743" y="98"/>
                  </a:lnTo>
                  <a:lnTo>
                    <a:pt x="0" y="98"/>
                  </a:lnTo>
                  <a:lnTo>
                    <a:pt x="0" y="0"/>
                  </a:lnTo>
                  <a:lnTo>
                    <a:pt x="743" y="0"/>
                  </a:lnTo>
                  <a:lnTo>
                    <a:pt x="743" y="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Freeform 37"/>
            <p:cNvSpPr/>
            <p:nvPr/>
          </p:nvSpPr>
          <p:spPr bwMode="auto">
            <a:xfrm>
              <a:off x="9286875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38"/>
            <p:cNvSpPr/>
            <p:nvPr/>
          </p:nvSpPr>
          <p:spPr bwMode="auto">
            <a:xfrm>
              <a:off x="10317163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39"/>
            <p:cNvSpPr/>
            <p:nvPr/>
          </p:nvSpPr>
          <p:spPr bwMode="auto">
            <a:xfrm>
              <a:off x="9286875" y="2922588"/>
              <a:ext cx="1063625" cy="50800"/>
            </a:xfrm>
            <a:custGeom>
              <a:avLst/>
              <a:gdLst>
                <a:gd name="T0" fmla="*/ 578 w 578"/>
                <a:gd name="T1" fmla="*/ 28 h 28"/>
                <a:gd name="T2" fmla="*/ 578 w 578"/>
                <a:gd name="T3" fmla="*/ 28 h 28"/>
                <a:gd name="T4" fmla="*/ 0 w 578"/>
                <a:gd name="T5" fmla="*/ 28 h 28"/>
                <a:gd name="T6" fmla="*/ 0 w 578"/>
                <a:gd name="T7" fmla="*/ 0 h 28"/>
                <a:gd name="T8" fmla="*/ 578 w 578"/>
                <a:gd name="T9" fmla="*/ 0 h 28"/>
                <a:gd name="T10" fmla="*/ 578 w 578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8" h="28">
                  <a:moveTo>
                    <a:pt x="578" y="28"/>
                  </a:moveTo>
                  <a:lnTo>
                    <a:pt x="578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578" y="0"/>
                  </a:lnTo>
                  <a:lnTo>
                    <a:pt x="578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Freeform 40"/>
            <p:cNvSpPr/>
            <p:nvPr/>
          </p:nvSpPr>
          <p:spPr bwMode="auto">
            <a:xfrm>
              <a:off x="9426575" y="2292350"/>
              <a:ext cx="798513" cy="525462"/>
            </a:xfrm>
            <a:custGeom>
              <a:avLst/>
              <a:gdLst>
                <a:gd name="T0" fmla="*/ 22 w 434"/>
                <a:gd name="T1" fmla="*/ 285 h 285"/>
                <a:gd name="T2" fmla="*/ 22 w 434"/>
                <a:gd name="T3" fmla="*/ 285 h 285"/>
                <a:gd name="T4" fmla="*/ 8 w 434"/>
                <a:gd name="T5" fmla="*/ 279 h 285"/>
                <a:gd name="T6" fmla="*/ 8 w 434"/>
                <a:gd name="T7" fmla="*/ 252 h 285"/>
                <a:gd name="T8" fmla="*/ 161 w 434"/>
                <a:gd name="T9" fmla="*/ 99 h 285"/>
                <a:gd name="T10" fmla="*/ 176 w 434"/>
                <a:gd name="T11" fmla="*/ 93 h 285"/>
                <a:gd name="T12" fmla="*/ 190 w 434"/>
                <a:gd name="T13" fmla="*/ 101 h 285"/>
                <a:gd name="T14" fmla="*/ 261 w 434"/>
                <a:gd name="T15" fmla="*/ 193 h 285"/>
                <a:gd name="T16" fmla="*/ 363 w 434"/>
                <a:gd name="T17" fmla="*/ 56 h 285"/>
                <a:gd name="T18" fmla="*/ 284 w 434"/>
                <a:gd name="T19" fmla="*/ 79 h 285"/>
                <a:gd name="T20" fmla="*/ 260 w 434"/>
                <a:gd name="T21" fmla="*/ 66 h 285"/>
                <a:gd name="T22" fmla="*/ 273 w 434"/>
                <a:gd name="T23" fmla="*/ 42 h 285"/>
                <a:gd name="T24" fmla="*/ 408 w 434"/>
                <a:gd name="T25" fmla="*/ 2 h 285"/>
                <a:gd name="T26" fmla="*/ 430 w 434"/>
                <a:gd name="T27" fmla="*/ 10 h 285"/>
                <a:gd name="T28" fmla="*/ 429 w 434"/>
                <a:gd name="T29" fmla="*/ 32 h 285"/>
                <a:gd name="T30" fmla="*/ 277 w 434"/>
                <a:gd name="T31" fmla="*/ 237 h 285"/>
                <a:gd name="T32" fmla="*/ 262 w 434"/>
                <a:gd name="T33" fmla="*/ 245 h 285"/>
                <a:gd name="T34" fmla="*/ 262 w 434"/>
                <a:gd name="T35" fmla="*/ 245 h 285"/>
                <a:gd name="T36" fmla="*/ 246 w 434"/>
                <a:gd name="T37" fmla="*/ 238 h 285"/>
                <a:gd name="T38" fmla="*/ 173 w 434"/>
                <a:gd name="T39" fmla="*/ 142 h 285"/>
                <a:gd name="T40" fmla="*/ 36 w 434"/>
                <a:gd name="T41" fmla="*/ 279 h 285"/>
                <a:gd name="T42" fmla="*/ 22 w 434"/>
                <a:gd name="T4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4" h="285">
                  <a:moveTo>
                    <a:pt x="22" y="285"/>
                  </a:moveTo>
                  <a:lnTo>
                    <a:pt x="22" y="285"/>
                  </a:lnTo>
                  <a:cubicBezTo>
                    <a:pt x="17" y="285"/>
                    <a:pt x="12" y="283"/>
                    <a:pt x="8" y="279"/>
                  </a:cubicBezTo>
                  <a:cubicBezTo>
                    <a:pt x="0" y="272"/>
                    <a:pt x="0" y="259"/>
                    <a:pt x="8" y="252"/>
                  </a:cubicBezTo>
                  <a:lnTo>
                    <a:pt x="161" y="99"/>
                  </a:lnTo>
                  <a:cubicBezTo>
                    <a:pt x="165" y="95"/>
                    <a:pt x="171" y="93"/>
                    <a:pt x="176" y="93"/>
                  </a:cubicBezTo>
                  <a:cubicBezTo>
                    <a:pt x="182" y="94"/>
                    <a:pt x="187" y="96"/>
                    <a:pt x="190" y="101"/>
                  </a:cubicBezTo>
                  <a:lnTo>
                    <a:pt x="261" y="193"/>
                  </a:lnTo>
                  <a:lnTo>
                    <a:pt x="363" y="56"/>
                  </a:lnTo>
                  <a:lnTo>
                    <a:pt x="284" y="79"/>
                  </a:lnTo>
                  <a:cubicBezTo>
                    <a:pt x="274" y="82"/>
                    <a:pt x="263" y="76"/>
                    <a:pt x="260" y="66"/>
                  </a:cubicBezTo>
                  <a:cubicBezTo>
                    <a:pt x="257" y="56"/>
                    <a:pt x="263" y="45"/>
                    <a:pt x="273" y="42"/>
                  </a:cubicBezTo>
                  <a:lnTo>
                    <a:pt x="408" y="2"/>
                  </a:lnTo>
                  <a:cubicBezTo>
                    <a:pt x="416" y="0"/>
                    <a:pt x="425" y="3"/>
                    <a:pt x="430" y="10"/>
                  </a:cubicBezTo>
                  <a:cubicBezTo>
                    <a:pt x="434" y="17"/>
                    <a:pt x="434" y="26"/>
                    <a:pt x="429" y="32"/>
                  </a:cubicBezTo>
                  <a:lnTo>
                    <a:pt x="277" y="237"/>
                  </a:lnTo>
                  <a:cubicBezTo>
                    <a:pt x="274" y="242"/>
                    <a:pt x="268" y="245"/>
                    <a:pt x="262" y="245"/>
                  </a:cubicBezTo>
                  <a:lnTo>
                    <a:pt x="262" y="245"/>
                  </a:lnTo>
                  <a:cubicBezTo>
                    <a:pt x="255" y="245"/>
                    <a:pt x="250" y="243"/>
                    <a:pt x="246" y="238"/>
                  </a:cubicBezTo>
                  <a:lnTo>
                    <a:pt x="173" y="142"/>
                  </a:lnTo>
                  <a:lnTo>
                    <a:pt x="36" y="279"/>
                  </a:lnTo>
                  <a:cubicBezTo>
                    <a:pt x="32" y="283"/>
                    <a:pt x="27" y="285"/>
                    <a:pt x="22" y="2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Freeform 41"/>
            <p:cNvSpPr/>
            <p:nvPr/>
          </p:nvSpPr>
          <p:spPr bwMode="auto">
            <a:xfrm>
              <a:off x="9544050" y="3155950"/>
              <a:ext cx="565150" cy="101600"/>
            </a:xfrm>
            <a:custGeom>
              <a:avLst/>
              <a:gdLst>
                <a:gd name="T0" fmla="*/ 307 w 307"/>
                <a:gd name="T1" fmla="*/ 55 h 55"/>
                <a:gd name="T2" fmla="*/ 307 w 307"/>
                <a:gd name="T3" fmla="*/ 55 h 55"/>
                <a:gd name="T4" fmla="*/ 0 w 307"/>
                <a:gd name="T5" fmla="*/ 55 h 55"/>
                <a:gd name="T6" fmla="*/ 0 w 307"/>
                <a:gd name="T7" fmla="*/ 0 h 55"/>
                <a:gd name="T8" fmla="*/ 307 w 307"/>
                <a:gd name="T9" fmla="*/ 0 h 55"/>
                <a:gd name="T10" fmla="*/ 307 w 307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55">
                  <a:moveTo>
                    <a:pt x="307" y="55"/>
                  </a:moveTo>
                  <a:lnTo>
                    <a:pt x="307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Freeform 42"/>
            <p:cNvSpPr/>
            <p:nvPr/>
          </p:nvSpPr>
          <p:spPr bwMode="auto">
            <a:xfrm>
              <a:off x="10150475" y="2293938"/>
              <a:ext cx="73025" cy="331787"/>
            </a:xfrm>
            <a:custGeom>
              <a:avLst/>
              <a:gdLst>
                <a:gd name="T0" fmla="*/ 19 w 39"/>
                <a:gd name="T1" fmla="*/ 180 h 180"/>
                <a:gd name="T2" fmla="*/ 19 w 39"/>
                <a:gd name="T3" fmla="*/ 180 h 180"/>
                <a:gd name="T4" fmla="*/ 19 w 39"/>
                <a:gd name="T5" fmla="*/ 180 h 180"/>
                <a:gd name="T6" fmla="*/ 0 w 39"/>
                <a:gd name="T7" fmla="*/ 160 h 180"/>
                <a:gd name="T8" fmla="*/ 0 w 39"/>
                <a:gd name="T9" fmla="*/ 20 h 180"/>
                <a:gd name="T10" fmla="*/ 20 w 39"/>
                <a:gd name="T11" fmla="*/ 0 h 180"/>
                <a:gd name="T12" fmla="*/ 20 w 39"/>
                <a:gd name="T13" fmla="*/ 0 h 180"/>
                <a:gd name="T14" fmla="*/ 39 w 39"/>
                <a:gd name="T15" fmla="*/ 20 h 180"/>
                <a:gd name="T16" fmla="*/ 39 w 39"/>
                <a:gd name="T17" fmla="*/ 160 h 180"/>
                <a:gd name="T18" fmla="*/ 19 w 39"/>
                <a:gd name="T1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180">
                  <a:moveTo>
                    <a:pt x="19" y="180"/>
                  </a:moveTo>
                  <a:lnTo>
                    <a:pt x="19" y="180"/>
                  </a:lnTo>
                  <a:lnTo>
                    <a:pt x="19" y="180"/>
                  </a:lnTo>
                  <a:cubicBezTo>
                    <a:pt x="8" y="180"/>
                    <a:pt x="0" y="171"/>
                    <a:pt x="0" y="160"/>
                  </a:cubicBezTo>
                  <a:lnTo>
                    <a:pt x="0" y="20"/>
                  </a:lnTo>
                  <a:cubicBezTo>
                    <a:pt x="0" y="9"/>
                    <a:pt x="9" y="0"/>
                    <a:pt x="20" y="0"/>
                  </a:cubicBezTo>
                  <a:lnTo>
                    <a:pt x="20" y="0"/>
                  </a:lnTo>
                  <a:cubicBezTo>
                    <a:pt x="31" y="0"/>
                    <a:pt x="39" y="9"/>
                    <a:pt x="39" y="20"/>
                  </a:cubicBezTo>
                  <a:lnTo>
                    <a:pt x="39" y="160"/>
                  </a:lnTo>
                  <a:cubicBezTo>
                    <a:pt x="39" y="171"/>
                    <a:pt x="30" y="180"/>
                    <a:pt x="19" y="18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0248" name="椭圆 5"/>
          <p:cNvSpPr/>
          <p:nvPr/>
        </p:nvSpPr>
        <p:spPr>
          <a:xfrm>
            <a:off x="2055813" y="1984375"/>
            <a:ext cx="2303462" cy="2327275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anchor="ctr" anchorCtr="0"/>
          <a:lstStyle/>
          <a:p>
            <a:pPr algn="ctr"/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37" name="组合 52"/>
          <p:cNvGrpSpPr/>
          <p:nvPr/>
        </p:nvGrpSpPr>
        <p:grpSpPr>
          <a:xfrm>
            <a:off x="2405435" y="2354009"/>
            <a:ext cx="1620861" cy="1900243"/>
            <a:chOff x="9142413" y="2025650"/>
            <a:chExt cx="1366838" cy="1231900"/>
          </a:xfrm>
          <a:solidFill>
            <a:schemeClr val="bg1"/>
          </a:solidFill>
        </p:grpSpPr>
        <p:sp>
          <p:nvSpPr>
            <p:cNvPr id="38" name="Freeform 35"/>
            <p:cNvSpPr/>
            <p:nvPr/>
          </p:nvSpPr>
          <p:spPr bwMode="auto">
            <a:xfrm>
              <a:off x="9780588" y="2947988"/>
              <a:ext cx="90488" cy="207962"/>
            </a:xfrm>
            <a:custGeom>
              <a:avLst/>
              <a:gdLst>
                <a:gd name="T0" fmla="*/ 49 w 49"/>
                <a:gd name="T1" fmla="*/ 113 h 113"/>
                <a:gd name="T2" fmla="*/ 49 w 49"/>
                <a:gd name="T3" fmla="*/ 113 h 113"/>
                <a:gd name="T4" fmla="*/ 0 w 49"/>
                <a:gd name="T5" fmla="*/ 113 h 113"/>
                <a:gd name="T6" fmla="*/ 0 w 49"/>
                <a:gd name="T7" fmla="*/ 0 h 113"/>
                <a:gd name="T8" fmla="*/ 49 w 49"/>
                <a:gd name="T9" fmla="*/ 0 h 113"/>
                <a:gd name="T10" fmla="*/ 49 w 49"/>
                <a:gd name="T11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13">
                  <a:moveTo>
                    <a:pt x="49" y="113"/>
                  </a:moveTo>
                  <a:lnTo>
                    <a:pt x="49" y="113"/>
                  </a:lnTo>
                  <a:lnTo>
                    <a:pt x="0" y="11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1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Freeform 36"/>
            <p:cNvSpPr/>
            <p:nvPr/>
          </p:nvSpPr>
          <p:spPr bwMode="auto">
            <a:xfrm>
              <a:off x="9142413" y="2025650"/>
              <a:ext cx="1366838" cy="180975"/>
            </a:xfrm>
            <a:custGeom>
              <a:avLst/>
              <a:gdLst>
                <a:gd name="T0" fmla="*/ 743 w 743"/>
                <a:gd name="T1" fmla="*/ 98 h 98"/>
                <a:gd name="T2" fmla="*/ 743 w 743"/>
                <a:gd name="T3" fmla="*/ 98 h 98"/>
                <a:gd name="T4" fmla="*/ 0 w 743"/>
                <a:gd name="T5" fmla="*/ 98 h 98"/>
                <a:gd name="T6" fmla="*/ 0 w 743"/>
                <a:gd name="T7" fmla="*/ 0 h 98"/>
                <a:gd name="T8" fmla="*/ 743 w 743"/>
                <a:gd name="T9" fmla="*/ 0 h 98"/>
                <a:gd name="T10" fmla="*/ 743 w 743"/>
                <a:gd name="T1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3" h="98">
                  <a:moveTo>
                    <a:pt x="743" y="98"/>
                  </a:moveTo>
                  <a:lnTo>
                    <a:pt x="743" y="98"/>
                  </a:lnTo>
                  <a:lnTo>
                    <a:pt x="0" y="98"/>
                  </a:lnTo>
                  <a:lnTo>
                    <a:pt x="0" y="0"/>
                  </a:lnTo>
                  <a:lnTo>
                    <a:pt x="743" y="0"/>
                  </a:lnTo>
                  <a:lnTo>
                    <a:pt x="743" y="9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Freeform 37"/>
            <p:cNvSpPr/>
            <p:nvPr/>
          </p:nvSpPr>
          <p:spPr bwMode="auto">
            <a:xfrm>
              <a:off x="9286875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Freeform 38"/>
            <p:cNvSpPr/>
            <p:nvPr/>
          </p:nvSpPr>
          <p:spPr bwMode="auto">
            <a:xfrm>
              <a:off x="10317163" y="2206625"/>
              <a:ext cx="49213" cy="766762"/>
            </a:xfrm>
            <a:custGeom>
              <a:avLst/>
              <a:gdLst>
                <a:gd name="T0" fmla="*/ 27 w 27"/>
                <a:gd name="T1" fmla="*/ 416 h 416"/>
                <a:gd name="T2" fmla="*/ 27 w 27"/>
                <a:gd name="T3" fmla="*/ 416 h 416"/>
                <a:gd name="T4" fmla="*/ 0 w 27"/>
                <a:gd name="T5" fmla="*/ 416 h 416"/>
                <a:gd name="T6" fmla="*/ 0 w 27"/>
                <a:gd name="T7" fmla="*/ 0 h 416"/>
                <a:gd name="T8" fmla="*/ 27 w 27"/>
                <a:gd name="T9" fmla="*/ 0 h 416"/>
                <a:gd name="T10" fmla="*/ 27 w 27"/>
                <a:gd name="T1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6">
                  <a:moveTo>
                    <a:pt x="27" y="416"/>
                  </a:moveTo>
                  <a:lnTo>
                    <a:pt x="27" y="416"/>
                  </a:lnTo>
                  <a:lnTo>
                    <a:pt x="0" y="41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Freeform 39"/>
            <p:cNvSpPr/>
            <p:nvPr/>
          </p:nvSpPr>
          <p:spPr bwMode="auto">
            <a:xfrm>
              <a:off x="9286875" y="2922588"/>
              <a:ext cx="1063625" cy="50800"/>
            </a:xfrm>
            <a:custGeom>
              <a:avLst/>
              <a:gdLst>
                <a:gd name="T0" fmla="*/ 578 w 578"/>
                <a:gd name="T1" fmla="*/ 28 h 28"/>
                <a:gd name="T2" fmla="*/ 578 w 578"/>
                <a:gd name="T3" fmla="*/ 28 h 28"/>
                <a:gd name="T4" fmla="*/ 0 w 578"/>
                <a:gd name="T5" fmla="*/ 28 h 28"/>
                <a:gd name="T6" fmla="*/ 0 w 578"/>
                <a:gd name="T7" fmla="*/ 0 h 28"/>
                <a:gd name="T8" fmla="*/ 578 w 578"/>
                <a:gd name="T9" fmla="*/ 0 h 28"/>
                <a:gd name="T10" fmla="*/ 578 w 578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8" h="28">
                  <a:moveTo>
                    <a:pt x="578" y="28"/>
                  </a:moveTo>
                  <a:lnTo>
                    <a:pt x="578" y="28"/>
                  </a:lnTo>
                  <a:lnTo>
                    <a:pt x="0" y="28"/>
                  </a:lnTo>
                  <a:lnTo>
                    <a:pt x="0" y="0"/>
                  </a:lnTo>
                  <a:lnTo>
                    <a:pt x="578" y="0"/>
                  </a:lnTo>
                  <a:lnTo>
                    <a:pt x="578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Freeform 40"/>
            <p:cNvSpPr/>
            <p:nvPr/>
          </p:nvSpPr>
          <p:spPr bwMode="auto">
            <a:xfrm>
              <a:off x="9426575" y="2292350"/>
              <a:ext cx="798513" cy="525462"/>
            </a:xfrm>
            <a:custGeom>
              <a:avLst/>
              <a:gdLst>
                <a:gd name="T0" fmla="*/ 22 w 434"/>
                <a:gd name="T1" fmla="*/ 285 h 285"/>
                <a:gd name="T2" fmla="*/ 22 w 434"/>
                <a:gd name="T3" fmla="*/ 285 h 285"/>
                <a:gd name="T4" fmla="*/ 8 w 434"/>
                <a:gd name="T5" fmla="*/ 279 h 285"/>
                <a:gd name="T6" fmla="*/ 8 w 434"/>
                <a:gd name="T7" fmla="*/ 252 h 285"/>
                <a:gd name="T8" fmla="*/ 161 w 434"/>
                <a:gd name="T9" fmla="*/ 99 h 285"/>
                <a:gd name="T10" fmla="*/ 176 w 434"/>
                <a:gd name="T11" fmla="*/ 93 h 285"/>
                <a:gd name="T12" fmla="*/ 190 w 434"/>
                <a:gd name="T13" fmla="*/ 101 h 285"/>
                <a:gd name="T14" fmla="*/ 261 w 434"/>
                <a:gd name="T15" fmla="*/ 193 h 285"/>
                <a:gd name="T16" fmla="*/ 363 w 434"/>
                <a:gd name="T17" fmla="*/ 56 h 285"/>
                <a:gd name="T18" fmla="*/ 284 w 434"/>
                <a:gd name="T19" fmla="*/ 79 h 285"/>
                <a:gd name="T20" fmla="*/ 260 w 434"/>
                <a:gd name="T21" fmla="*/ 66 h 285"/>
                <a:gd name="T22" fmla="*/ 273 w 434"/>
                <a:gd name="T23" fmla="*/ 42 h 285"/>
                <a:gd name="T24" fmla="*/ 408 w 434"/>
                <a:gd name="T25" fmla="*/ 2 h 285"/>
                <a:gd name="T26" fmla="*/ 430 w 434"/>
                <a:gd name="T27" fmla="*/ 10 h 285"/>
                <a:gd name="T28" fmla="*/ 429 w 434"/>
                <a:gd name="T29" fmla="*/ 32 h 285"/>
                <a:gd name="T30" fmla="*/ 277 w 434"/>
                <a:gd name="T31" fmla="*/ 237 h 285"/>
                <a:gd name="T32" fmla="*/ 262 w 434"/>
                <a:gd name="T33" fmla="*/ 245 h 285"/>
                <a:gd name="T34" fmla="*/ 262 w 434"/>
                <a:gd name="T35" fmla="*/ 245 h 285"/>
                <a:gd name="T36" fmla="*/ 246 w 434"/>
                <a:gd name="T37" fmla="*/ 238 h 285"/>
                <a:gd name="T38" fmla="*/ 173 w 434"/>
                <a:gd name="T39" fmla="*/ 142 h 285"/>
                <a:gd name="T40" fmla="*/ 36 w 434"/>
                <a:gd name="T41" fmla="*/ 279 h 285"/>
                <a:gd name="T42" fmla="*/ 22 w 434"/>
                <a:gd name="T4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4" h="285">
                  <a:moveTo>
                    <a:pt x="22" y="285"/>
                  </a:moveTo>
                  <a:lnTo>
                    <a:pt x="22" y="285"/>
                  </a:lnTo>
                  <a:cubicBezTo>
                    <a:pt x="17" y="285"/>
                    <a:pt x="12" y="283"/>
                    <a:pt x="8" y="279"/>
                  </a:cubicBezTo>
                  <a:cubicBezTo>
                    <a:pt x="0" y="272"/>
                    <a:pt x="0" y="259"/>
                    <a:pt x="8" y="252"/>
                  </a:cubicBezTo>
                  <a:lnTo>
                    <a:pt x="161" y="99"/>
                  </a:lnTo>
                  <a:cubicBezTo>
                    <a:pt x="165" y="95"/>
                    <a:pt x="171" y="93"/>
                    <a:pt x="176" y="93"/>
                  </a:cubicBezTo>
                  <a:cubicBezTo>
                    <a:pt x="182" y="94"/>
                    <a:pt x="187" y="96"/>
                    <a:pt x="190" y="101"/>
                  </a:cubicBezTo>
                  <a:lnTo>
                    <a:pt x="261" y="193"/>
                  </a:lnTo>
                  <a:lnTo>
                    <a:pt x="363" y="56"/>
                  </a:lnTo>
                  <a:lnTo>
                    <a:pt x="284" y="79"/>
                  </a:lnTo>
                  <a:cubicBezTo>
                    <a:pt x="274" y="82"/>
                    <a:pt x="263" y="76"/>
                    <a:pt x="260" y="66"/>
                  </a:cubicBezTo>
                  <a:cubicBezTo>
                    <a:pt x="257" y="56"/>
                    <a:pt x="263" y="45"/>
                    <a:pt x="273" y="42"/>
                  </a:cubicBezTo>
                  <a:lnTo>
                    <a:pt x="408" y="2"/>
                  </a:lnTo>
                  <a:cubicBezTo>
                    <a:pt x="416" y="0"/>
                    <a:pt x="425" y="3"/>
                    <a:pt x="430" y="10"/>
                  </a:cubicBezTo>
                  <a:cubicBezTo>
                    <a:pt x="434" y="17"/>
                    <a:pt x="434" y="26"/>
                    <a:pt x="429" y="32"/>
                  </a:cubicBezTo>
                  <a:lnTo>
                    <a:pt x="277" y="237"/>
                  </a:lnTo>
                  <a:cubicBezTo>
                    <a:pt x="274" y="242"/>
                    <a:pt x="268" y="245"/>
                    <a:pt x="262" y="245"/>
                  </a:cubicBezTo>
                  <a:lnTo>
                    <a:pt x="262" y="245"/>
                  </a:lnTo>
                  <a:cubicBezTo>
                    <a:pt x="255" y="245"/>
                    <a:pt x="250" y="243"/>
                    <a:pt x="246" y="238"/>
                  </a:cubicBezTo>
                  <a:lnTo>
                    <a:pt x="173" y="142"/>
                  </a:lnTo>
                  <a:lnTo>
                    <a:pt x="36" y="279"/>
                  </a:lnTo>
                  <a:cubicBezTo>
                    <a:pt x="32" y="283"/>
                    <a:pt x="27" y="285"/>
                    <a:pt x="22" y="2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Freeform 41"/>
            <p:cNvSpPr/>
            <p:nvPr/>
          </p:nvSpPr>
          <p:spPr bwMode="auto">
            <a:xfrm>
              <a:off x="9544050" y="3155950"/>
              <a:ext cx="565150" cy="101600"/>
            </a:xfrm>
            <a:custGeom>
              <a:avLst/>
              <a:gdLst>
                <a:gd name="T0" fmla="*/ 307 w 307"/>
                <a:gd name="T1" fmla="*/ 55 h 55"/>
                <a:gd name="T2" fmla="*/ 307 w 307"/>
                <a:gd name="T3" fmla="*/ 55 h 55"/>
                <a:gd name="T4" fmla="*/ 0 w 307"/>
                <a:gd name="T5" fmla="*/ 55 h 55"/>
                <a:gd name="T6" fmla="*/ 0 w 307"/>
                <a:gd name="T7" fmla="*/ 0 h 55"/>
                <a:gd name="T8" fmla="*/ 307 w 307"/>
                <a:gd name="T9" fmla="*/ 0 h 55"/>
                <a:gd name="T10" fmla="*/ 307 w 307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55">
                  <a:moveTo>
                    <a:pt x="307" y="55"/>
                  </a:moveTo>
                  <a:lnTo>
                    <a:pt x="307" y="55"/>
                  </a:lnTo>
                  <a:lnTo>
                    <a:pt x="0" y="55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5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2"/>
            <p:cNvSpPr/>
            <p:nvPr/>
          </p:nvSpPr>
          <p:spPr bwMode="auto">
            <a:xfrm>
              <a:off x="10150475" y="2293938"/>
              <a:ext cx="73025" cy="331787"/>
            </a:xfrm>
            <a:custGeom>
              <a:avLst/>
              <a:gdLst>
                <a:gd name="T0" fmla="*/ 19 w 39"/>
                <a:gd name="T1" fmla="*/ 180 h 180"/>
                <a:gd name="T2" fmla="*/ 19 w 39"/>
                <a:gd name="T3" fmla="*/ 180 h 180"/>
                <a:gd name="T4" fmla="*/ 19 w 39"/>
                <a:gd name="T5" fmla="*/ 180 h 180"/>
                <a:gd name="T6" fmla="*/ 0 w 39"/>
                <a:gd name="T7" fmla="*/ 160 h 180"/>
                <a:gd name="T8" fmla="*/ 0 w 39"/>
                <a:gd name="T9" fmla="*/ 20 h 180"/>
                <a:gd name="T10" fmla="*/ 20 w 39"/>
                <a:gd name="T11" fmla="*/ 0 h 180"/>
                <a:gd name="T12" fmla="*/ 20 w 39"/>
                <a:gd name="T13" fmla="*/ 0 h 180"/>
                <a:gd name="T14" fmla="*/ 39 w 39"/>
                <a:gd name="T15" fmla="*/ 20 h 180"/>
                <a:gd name="T16" fmla="*/ 39 w 39"/>
                <a:gd name="T17" fmla="*/ 160 h 180"/>
                <a:gd name="T18" fmla="*/ 19 w 39"/>
                <a:gd name="T1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180">
                  <a:moveTo>
                    <a:pt x="19" y="180"/>
                  </a:moveTo>
                  <a:lnTo>
                    <a:pt x="19" y="180"/>
                  </a:lnTo>
                  <a:lnTo>
                    <a:pt x="19" y="180"/>
                  </a:lnTo>
                  <a:cubicBezTo>
                    <a:pt x="8" y="180"/>
                    <a:pt x="0" y="171"/>
                    <a:pt x="0" y="160"/>
                  </a:cubicBezTo>
                  <a:lnTo>
                    <a:pt x="0" y="20"/>
                  </a:lnTo>
                  <a:cubicBezTo>
                    <a:pt x="0" y="9"/>
                    <a:pt x="9" y="0"/>
                    <a:pt x="20" y="0"/>
                  </a:cubicBezTo>
                  <a:lnTo>
                    <a:pt x="20" y="0"/>
                  </a:lnTo>
                  <a:cubicBezTo>
                    <a:pt x="31" y="0"/>
                    <a:pt x="39" y="9"/>
                    <a:pt x="39" y="20"/>
                  </a:cubicBezTo>
                  <a:lnTo>
                    <a:pt x="39" y="160"/>
                  </a:lnTo>
                  <a:cubicBezTo>
                    <a:pt x="39" y="171"/>
                    <a:pt x="30" y="180"/>
                    <a:pt x="19" y="18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0250" name="文本框 25639"/>
          <p:cNvSpPr txBox="1"/>
          <p:nvPr/>
        </p:nvSpPr>
        <p:spPr>
          <a:xfrm>
            <a:off x="2630488" y="2749550"/>
            <a:ext cx="1128712" cy="82232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糟糕至极</a:t>
            </a:r>
          </a:p>
        </p:txBody>
      </p:sp>
      <p:sp>
        <p:nvSpPr>
          <p:cNvPr id="13" name="椭圆 12"/>
          <p:cNvSpPr/>
          <p:nvPr/>
        </p:nvSpPr>
        <p:spPr>
          <a:xfrm>
            <a:off x="5157156" y="2128889"/>
            <a:ext cx="501783" cy="501785"/>
          </a:xfrm>
          <a:prstGeom prst="ellipse">
            <a:avLst/>
          </a:prstGeom>
          <a:gradFill flip="none" rotWithShape="0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25000"/>
                  <a:lumOff val="7500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895975" y="1736090"/>
            <a:ext cx="3676650" cy="944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 b="1" noProof="1">
                <a:solidFill>
                  <a:schemeClr val="tx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一次失恋就认为自己再也没有幸福而言</a:t>
            </a:r>
            <a:endParaRPr lang="zh-CN" altLang="en-US" sz="2800" b="1" noProof="1">
              <a:solidFill>
                <a:schemeClr val="tx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0253" name="直接连接符 19"/>
          <p:cNvCxnSpPr/>
          <p:nvPr/>
        </p:nvCxnSpPr>
        <p:spPr>
          <a:xfrm>
            <a:off x="5895975" y="2657475"/>
            <a:ext cx="4103688" cy="3175"/>
          </a:xfrm>
          <a:prstGeom prst="line">
            <a:avLst/>
          </a:prstGeom>
          <a:ln w="317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4" name="椭圆 13"/>
          <p:cNvSpPr/>
          <p:nvPr/>
        </p:nvSpPr>
        <p:spPr>
          <a:xfrm>
            <a:off x="5506406" y="4312019"/>
            <a:ext cx="501783" cy="501785"/>
          </a:xfrm>
          <a:prstGeom prst="ellipse">
            <a:avLst/>
          </a:prstGeom>
          <a:gradFill flip="none" rotWithShape="0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25000"/>
                  <a:lumOff val="7500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218553" y="3940175"/>
            <a:ext cx="3907790" cy="9448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 b="1" noProof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ea"/>
              </a:rPr>
              <a:t>一次求职失败就恐慌自己再也找不到工作了</a:t>
            </a:r>
            <a:endParaRPr lang="zh-CN" altLang="en-US" sz="2800" b="1" noProof="1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256" name="直接连接符 18"/>
          <p:cNvCxnSpPr/>
          <p:nvPr/>
        </p:nvCxnSpPr>
        <p:spPr>
          <a:xfrm>
            <a:off x="6145213" y="4840288"/>
            <a:ext cx="4103687" cy="3175"/>
          </a:xfrm>
          <a:prstGeom prst="line">
            <a:avLst/>
          </a:prstGeom>
          <a:ln w="317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</p:spTree>
    <p:custDataLst>
      <p:tags r:id="rId1"/>
    </p:custData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椭圆 10"/>
          <p:cNvSpPr/>
          <p:nvPr/>
        </p:nvSpPr>
        <p:spPr>
          <a:xfrm>
            <a:off x="1020763" y="1211263"/>
            <a:ext cx="682625" cy="682625"/>
          </a:xfrm>
          <a:prstGeom prst="ellipse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/>
            <a:r>
              <a:rPr lang="zh-CN" altLang="en-US" sz="4400" b="1" dirty="0">
                <a:solidFill>
                  <a:srgbClr val="FF993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例</a:t>
            </a:r>
            <a:endParaRPr lang="zh-CN" altLang="en-US" sz="4400" b="1" dirty="0">
              <a:solidFill>
                <a:srgbClr val="FF9933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266" name="椭圆 9"/>
          <p:cNvSpPr/>
          <p:nvPr/>
        </p:nvSpPr>
        <p:spPr>
          <a:xfrm>
            <a:off x="492125" y="768350"/>
            <a:ext cx="869950" cy="869950"/>
          </a:xfrm>
          <a:prstGeom prst="ellipse">
            <a:avLst/>
          </a:prstGeom>
          <a:solidFill>
            <a:srgbClr val="FFFFFF"/>
          </a:solidFill>
          <a:ln w="9525">
            <a:noFill/>
          </a:ln>
        </p:spPr>
        <p:txBody>
          <a:bodyPr anchor="ctr" anchorCtr="0"/>
          <a:lstStyle/>
          <a:p>
            <a:pPr algn="ctr"/>
            <a:r>
              <a:rPr lang="zh-CN" altLang="en-US" sz="4800" b="1" dirty="0">
                <a:solidFill>
                  <a:srgbClr val="FF993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案</a:t>
            </a:r>
          </a:p>
        </p:txBody>
      </p:sp>
      <p:pic>
        <p:nvPicPr>
          <p:cNvPr id="9" name="图片 8" descr="QQ图片201703021010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37613" y="2395538"/>
            <a:ext cx="1698625" cy="1685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1997075" y="1372228"/>
            <a:ext cx="5455285" cy="3138812"/>
          </a:xfrm>
          <a:prstGeom prst="wedgeRoundRectCallout">
            <a:avLst>
              <a:gd name="adj1" fmla="val -279"/>
              <a:gd name="adj2" fmla="val 82657"/>
              <a:gd name="adj3" fmla="val 16667"/>
            </a:avLst>
          </a:prstGeom>
          <a:solidFill>
            <a:srgbClr val="00B0F0"/>
          </a:solidFill>
          <a:ln w="38100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0170" tIns="46990" rIns="90170" bIns="4699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矩形 28"/>
          <p:cNvSpPr/>
          <p:nvPr/>
        </p:nvSpPr>
        <p:spPr>
          <a:xfrm>
            <a:off x="1997075" y="1538288"/>
            <a:ext cx="5454650" cy="2651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同学小张讲述自己的一件事：成绩非常优异的她在本学期没有被列为发展对象，小张认为辅导员自己有偏见，觉得很难过。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36600"/>
            <a:ext cx="12187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271" name="图片 2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67850" y="4763"/>
            <a:ext cx="2562225" cy="68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5" name=" 165"/>
          <p:cNvSpPr/>
          <p:nvPr/>
        </p:nvSpPr>
        <p:spPr>
          <a:xfrm>
            <a:off x="458788" y="0"/>
            <a:ext cx="250825" cy="723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73" name="文本框 4"/>
          <p:cNvSpPr txBox="1"/>
          <p:nvPr/>
        </p:nvSpPr>
        <p:spPr>
          <a:xfrm>
            <a:off x="893763" y="203200"/>
            <a:ext cx="47498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 b="1" dirty="0">
                <a:solidFill>
                  <a:srgbClr val="303030"/>
                </a:solidFill>
                <a:latin typeface="楷体" panose="02010609060101010101" charset="-122"/>
                <a:ea typeface="楷体" panose="02010609060101010101" charset="-122"/>
              </a:rPr>
              <a:t>挑战不合理认知</a:t>
            </a:r>
            <a:endParaRPr lang="zh-CN" altLang="en-US" sz="26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ldLvl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2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2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2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2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4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28"/>
</p:tagLst>
</file>

<file path=ppt/theme/theme1.xml><?xml version="1.0" encoding="utf-8"?>
<a:theme xmlns:a="http://schemas.openxmlformats.org/drawingml/2006/main" name="A000120140530A99PPBG">
  <a:themeElements>
    <a:clrScheme name="141">
      <a:dk1>
        <a:srgbClr val="5F5F5F"/>
      </a:dk1>
      <a:lt1>
        <a:sysClr val="window" lastClr="FFFFFF"/>
      </a:lt1>
      <a:dk2>
        <a:srgbClr val="5F5F5F"/>
      </a:dk2>
      <a:lt2>
        <a:srgbClr val="FFFFFF"/>
      </a:lt2>
      <a:accent1>
        <a:srgbClr val="87A452"/>
      </a:accent1>
      <a:accent2>
        <a:srgbClr val="58B898"/>
      </a:accent2>
      <a:accent3>
        <a:srgbClr val="489698"/>
      </a:accent3>
      <a:accent4>
        <a:srgbClr val="C2C25E"/>
      </a:accent4>
      <a:accent5>
        <a:srgbClr val="C00000"/>
      </a:accent5>
      <a:accent6>
        <a:srgbClr val="FFC000"/>
      </a:accent6>
      <a:hlink>
        <a:srgbClr val="00B0F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000120140530A99PPBG">
  <a:themeElements>
    <a:clrScheme name="141">
      <a:dk1>
        <a:srgbClr val="5F5F5F"/>
      </a:dk1>
      <a:lt1>
        <a:sysClr val="window" lastClr="FFFFFF"/>
      </a:lt1>
      <a:dk2>
        <a:srgbClr val="5F5F5F"/>
      </a:dk2>
      <a:lt2>
        <a:srgbClr val="FFFFFF"/>
      </a:lt2>
      <a:accent1>
        <a:srgbClr val="87A452"/>
      </a:accent1>
      <a:accent2>
        <a:srgbClr val="58B898"/>
      </a:accent2>
      <a:accent3>
        <a:srgbClr val="489698"/>
      </a:accent3>
      <a:accent4>
        <a:srgbClr val="C2C25E"/>
      </a:accent4>
      <a:accent5>
        <a:srgbClr val="C00000"/>
      </a:accent5>
      <a:accent6>
        <a:srgbClr val="FFC000"/>
      </a:accent6>
      <a:hlink>
        <a:srgbClr val="00B0F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492</Words>
  <Application>Microsoft Office PowerPoint</Application>
  <PresentationFormat>自定义</PresentationFormat>
  <Paragraphs>72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Arial</vt:lpstr>
      <vt:lpstr>宋体</vt:lpstr>
      <vt:lpstr>Calibri</vt:lpstr>
      <vt:lpstr>黑体</vt:lpstr>
      <vt:lpstr>楷体</vt:lpstr>
      <vt:lpstr>微软雅黑</vt:lpstr>
      <vt:lpstr>Wingdings 2</vt:lpstr>
      <vt:lpstr>A000120140530A99PPBG</vt:lpstr>
      <vt:lpstr>1_A000120140530A99PPBG</vt:lpstr>
      <vt:lpstr>换副眼镜看世界         ——挑战不合理认知      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情绪ABC理论的应用</dc:title>
  <dc:creator/>
  <cp:lastModifiedBy>Administrator</cp:lastModifiedBy>
  <cp:revision>24</cp:revision>
  <dcterms:created xsi:type="dcterms:W3CDTF">2017-03-02T03:27:22Z</dcterms:created>
  <dcterms:modified xsi:type="dcterms:W3CDTF">2021-05-08T08:04:41Z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EF90F99BC0D8450BAB33898FB64EAB1B</vt:lpwstr>
  </property>
</Properties>
</file>